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Benue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3780" y="49740"/>
                </a:moveTo>
                <a:lnTo>
                  <a:pt x="53360" y="50370"/>
                </a:lnTo>
                <a:lnTo>
                  <a:pt x="53450" y="50540"/>
                </a:lnTo>
                <a:lnTo>
                  <a:pt x="53690" y="50480"/>
                </a:lnTo>
                <a:lnTo>
                  <a:pt x="54200" y="50250"/>
                </a:lnTo>
                <a:lnTo>
                  <a:pt x="54500" y="50190"/>
                </a:lnTo>
                <a:lnTo>
                  <a:pt x="55670" y="50160"/>
                </a:lnTo>
                <a:lnTo>
                  <a:pt x="56820" y="50290"/>
                </a:lnTo>
                <a:lnTo>
                  <a:pt x="57680" y="50890"/>
                </a:lnTo>
                <a:lnTo>
                  <a:pt x="58360" y="51740"/>
                </a:lnTo>
                <a:lnTo>
                  <a:pt x="59140" y="52430"/>
                </a:lnTo>
                <a:lnTo>
                  <a:pt x="59470" y="53320"/>
                </a:lnTo>
                <a:lnTo>
                  <a:pt x="59170" y="54240"/>
                </a:lnTo>
                <a:lnTo>
                  <a:pt x="59120" y="55130"/>
                </a:lnTo>
                <a:lnTo>
                  <a:pt x="58790" y="55440"/>
                </a:lnTo>
                <a:lnTo>
                  <a:pt x="58410" y="55720"/>
                </a:lnTo>
                <a:lnTo>
                  <a:pt x="58100" y="56100"/>
                </a:lnTo>
                <a:lnTo>
                  <a:pt x="57870" y="56550"/>
                </a:lnTo>
                <a:lnTo>
                  <a:pt x="57620" y="57880"/>
                </a:lnTo>
                <a:lnTo>
                  <a:pt x="57650" y="58360"/>
                </a:lnTo>
                <a:lnTo>
                  <a:pt x="57560" y="59640"/>
                </a:lnTo>
                <a:lnTo>
                  <a:pt x="57380" y="60370"/>
                </a:lnTo>
                <a:lnTo>
                  <a:pt x="57380" y="60380"/>
                </a:lnTo>
                <a:lnTo>
                  <a:pt x="57290" y="60380"/>
                </a:lnTo>
                <a:lnTo>
                  <a:pt x="57070" y="60430"/>
                </a:lnTo>
                <a:lnTo>
                  <a:pt x="56950" y="60520"/>
                </a:lnTo>
                <a:lnTo>
                  <a:pt x="56780" y="60860"/>
                </a:lnTo>
                <a:lnTo>
                  <a:pt x="56660" y="60980"/>
                </a:lnTo>
                <a:lnTo>
                  <a:pt x="56500" y="61060"/>
                </a:lnTo>
                <a:lnTo>
                  <a:pt x="56200" y="61170"/>
                </a:lnTo>
                <a:lnTo>
                  <a:pt x="56050" y="60920"/>
                </a:lnTo>
                <a:lnTo>
                  <a:pt x="55830" y="60530"/>
                </a:lnTo>
                <a:lnTo>
                  <a:pt x="54930" y="59460"/>
                </a:lnTo>
                <a:lnTo>
                  <a:pt x="54260" y="59120"/>
                </a:lnTo>
                <a:lnTo>
                  <a:pt x="53060" y="59350"/>
                </a:lnTo>
                <a:lnTo>
                  <a:pt x="52630" y="59350"/>
                </a:lnTo>
                <a:lnTo>
                  <a:pt x="52430" y="59310"/>
                </a:lnTo>
                <a:lnTo>
                  <a:pt x="52280" y="59180"/>
                </a:lnTo>
                <a:lnTo>
                  <a:pt x="52350" y="58720"/>
                </a:lnTo>
                <a:lnTo>
                  <a:pt x="52170" y="58330"/>
                </a:lnTo>
                <a:lnTo>
                  <a:pt x="51260" y="57800"/>
                </a:lnTo>
                <a:lnTo>
                  <a:pt x="50710" y="57600"/>
                </a:lnTo>
                <a:lnTo>
                  <a:pt x="50190" y="57560"/>
                </a:lnTo>
                <a:lnTo>
                  <a:pt x="49700" y="57740"/>
                </a:lnTo>
                <a:lnTo>
                  <a:pt x="49610" y="57990"/>
                </a:lnTo>
                <a:lnTo>
                  <a:pt x="49680" y="58280"/>
                </a:lnTo>
                <a:lnTo>
                  <a:pt x="49550" y="58490"/>
                </a:lnTo>
                <a:lnTo>
                  <a:pt x="49290" y="58630"/>
                </a:lnTo>
                <a:lnTo>
                  <a:pt x="48970" y="58710"/>
                </a:lnTo>
                <a:lnTo>
                  <a:pt x="48640" y="58720"/>
                </a:lnTo>
                <a:lnTo>
                  <a:pt x="48330" y="58670"/>
                </a:lnTo>
                <a:lnTo>
                  <a:pt x="48040" y="58670"/>
                </a:lnTo>
                <a:lnTo>
                  <a:pt x="47810" y="58840"/>
                </a:lnTo>
                <a:lnTo>
                  <a:pt x="47610" y="59060"/>
                </a:lnTo>
                <a:lnTo>
                  <a:pt x="47380" y="59180"/>
                </a:lnTo>
                <a:lnTo>
                  <a:pt x="47130" y="59210"/>
                </a:lnTo>
                <a:lnTo>
                  <a:pt x="46960" y="59010"/>
                </a:lnTo>
                <a:lnTo>
                  <a:pt x="46860" y="58760"/>
                </a:lnTo>
                <a:lnTo>
                  <a:pt x="46800" y="58460"/>
                </a:lnTo>
                <a:lnTo>
                  <a:pt x="46720" y="58340"/>
                </a:lnTo>
                <a:lnTo>
                  <a:pt x="46570" y="58320"/>
                </a:lnTo>
                <a:lnTo>
                  <a:pt x="46540" y="58400"/>
                </a:lnTo>
                <a:lnTo>
                  <a:pt x="46450" y="58530"/>
                </a:lnTo>
                <a:lnTo>
                  <a:pt x="46280" y="58520"/>
                </a:lnTo>
                <a:lnTo>
                  <a:pt x="46110" y="58560"/>
                </a:lnTo>
                <a:lnTo>
                  <a:pt x="45820" y="58940"/>
                </a:lnTo>
                <a:lnTo>
                  <a:pt x="45530" y="59010"/>
                </a:lnTo>
                <a:lnTo>
                  <a:pt x="45230" y="59010"/>
                </a:lnTo>
                <a:lnTo>
                  <a:pt x="44910" y="59050"/>
                </a:lnTo>
                <a:lnTo>
                  <a:pt x="44790" y="59300"/>
                </a:lnTo>
                <a:lnTo>
                  <a:pt x="44720" y="59940"/>
                </a:lnTo>
                <a:lnTo>
                  <a:pt x="44380" y="60400"/>
                </a:lnTo>
                <a:lnTo>
                  <a:pt x="43860" y="60080"/>
                </a:lnTo>
                <a:lnTo>
                  <a:pt x="43610" y="59550"/>
                </a:lnTo>
                <a:lnTo>
                  <a:pt x="43870" y="58840"/>
                </a:lnTo>
                <a:lnTo>
                  <a:pt x="43880" y="58470"/>
                </a:lnTo>
                <a:lnTo>
                  <a:pt x="43790" y="58100"/>
                </a:lnTo>
                <a:lnTo>
                  <a:pt x="43600" y="57800"/>
                </a:lnTo>
                <a:lnTo>
                  <a:pt x="43290" y="57650"/>
                </a:lnTo>
                <a:lnTo>
                  <a:pt x="43010" y="57720"/>
                </a:lnTo>
                <a:lnTo>
                  <a:pt x="42790" y="57890"/>
                </a:lnTo>
                <a:lnTo>
                  <a:pt x="42480" y="57920"/>
                </a:lnTo>
                <a:lnTo>
                  <a:pt x="42200" y="57780"/>
                </a:lnTo>
                <a:lnTo>
                  <a:pt x="41910" y="57580"/>
                </a:lnTo>
                <a:lnTo>
                  <a:pt x="41660" y="57340"/>
                </a:lnTo>
                <a:lnTo>
                  <a:pt x="41450" y="57080"/>
                </a:lnTo>
                <a:lnTo>
                  <a:pt x="41160" y="56470"/>
                </a:lnTo>
                <a:lnTo>
                  <a:pt x="41080" y="56160"/>
                </a:lnTo>
                <a:lnTo>
                  <a:pt x="41370" y="56300"/>
                </a:lnTo>
                <a:lnTo>
                  <a:pt x="41700" y="56570"/>
                </a:lnTo>
                <a:lnTo>
                  <a:pt x="41940" y="56680"/>
                </a:lnTo>
                <a:lnTo>
                  <a:pt x="42150" y="56620"/>
                </a:lnTo>
                <a:lnTo>
                  <a:pt x="42170" y="56270"/>
                </a:lnTo>
                <a:lnTo>
                  <a:pt x="42290" y="55970"/>
                </a:lnTo>
                <a:lnTo>
                  <a:pt x="43290" y="55420"/>
                </a:lnTo>
                <a:lnTo>
                  <a:pt x="43610" y="54900"/>
                </a:lnTo>
                <a:lnTo>
                  <a:pt x="43740" y="54290"/>
                </a:lnTo>
                <a:lnTo>
                  <a:pt x="43760" y="54040"/>
                </a:lnTo>
                <a:lnTo>
                  <a:pt x="43850" y="53820"/>
                </a:lnTo>
                <a:lnTo>
                  <a:pt x="44000" y="53550"/>
                </a:lnTo>
                <a:lnTo>
                  <a:pt x="43810" y="53420"/>
                </a:lnTo>
                <a:lnTo>
                  <a:pt x="43530" y="53460"/>
                </a:lnTo>
                <a:lnTo>
                  <a:pt x="43280" y="53320"/>
                </a:lnTo>
                <a:lnTo>
                  <a:pt x="43190" y="53030"/>
                </a:lnTo>
                <a:lnTo>
                  <a:pt x="43070" y="52110"/>
                </a:lnTo>
                <a:lnTo>
                  <a:pt x="43090" y="51230"/>
                </a:lnTo>
                <a:lnTo>
                  <a:pt x="43060" y="50950"/>
                </a:lnTo>
                <a:lnTo>
                  <a:pt x="42910" y="50680"/>
                </a:lnTo>
                <a:lnTo>
                  <a:pt x="42690" y="50450"/>
                </a:lnTo>
                <a:lnTo>
                  <a:pt x="42460" y="50120"/>
                </a:lnTo>
                <a:lnTo>
                  <a:pt x="42370" y="49740"/>
                </a:lnTo>
                <a:lnTo>
                  <a:pt x="42350" y="49330"/>
                </a:lnTo>
                <a:lnTo>
                  <a:pt x="42390" y="48890"/>
                </a:lnTo>
                <a:lnTo>
                  <a:pt x="42770" y="48990"/>
                </a:lnTo>
                <a:lnTo>
                  <a:pt x="43260" y="49040"/>
                </a:lnTo>
                <a:lnTo>
                  <a:pt x="43620" y="49170"/>
                </a:lnTo>
                <a:lnTo>
                  <a:pt x="43880" y="49230"/>
                </a:lnTo>
                <a:lnTo>
                  <a:pt x="44420" y="49290"/>
                </a:lnTo>
                <a:lnTo>
                  <a:pt x="44680" y="49360"/>
                </a:lnTo>
                <a:lnTo>
                  <a:pt x="45060" y="49590"/>
                </a:lnTo>
                <a:lnTo>
                  <a:pt x="45190" y="49640"/>
                </a:lnTo>
                <a:lnTo>
                  <a:pt x="45830" y="49750"/>
                </a:lnTo>
                <a:lnTo>
                  <a:pt x="46030" y="49820"/>
                </a:lnTo>
                <a:lnTo>
                  <a:pt x="46440" y="50030"/>
                </a:lnTo>
                <a:lnTo>
                  <a:pt x="46680" y="50100"/>
                </a:lnTo>
                <a:lnTo>
                  <a:pt x="46920" y="50130"/>
                </a:lnTo>
                <a:lnTo>
                  <a:pt x="47140" y="50190"/>
                </a:lnTo>
                <a:lnTo>
                  <a:pt x="47310" y="50380"/>
                </a:lnTo>
                <a:lnTo>
                  <a:pt x="47670" y="50580"/>
                </a:lnTo>
                <a:lnTo>
                  <a:pt x="47850" y="50720"/>
                </a:lnTo>
                <a:lnTo>
                  <a:pt x="47940" y="50770"/>
                </a:lnTo>
                <a:lnTo>
                  <a:pt x="48030" y="50800"/>
                </a:lnTo>
                <a:lnTo>
                  <a:pt x="48090" y="50810"/>
                </a:lnTo>
                <a:lnTo>
                  <a:pt x="48190" y="50680"/>
                </a:lnTo>
                <a:lnTo>
                  <a:pt x="48140" y="50420"/>
                </a:lnTo>
                <a:lnTo>
                  <a:pt x="47780" y="49630"/>
                </a:lnTo>
                <a:lnTo>
                  <a:pt x="47600" y="49080"/>
                </a:lnTo>
                <a:lnTo>
                  <a:pt x="47730" y="48540"/>
                </a:lnTo>
                <a:lnTo>
                  <a:pt x="48150" y="48180"/>
                </a:lnTo>
                <a:lnTo>
                  <a:pt x="49150" y="48070"/>
                </a:lnTo>
                <a:lnTo>
                  <a:pt x="50680" y="48580"/>
                </a:lnTo>
                <a:lnTo>
                  <a:pt x="51230" y="48700"/>
                </a:lnTo>
                <a:lnTo>
                  <a:pt x="52060" y="48730"/>
                </a:lnTo>
                <a:lnTo>
                  <a:pt x="52340" y="48710"/>
                </a:lnTo>
                <a:lnTo>
                  <a:pt x="52340" y="48660"/>
                </a:lnTo>
                <a:lnTo>
                  <a:pt x="53780" y="49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