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Bayelsa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Nigeria • State Map | Fully Editable Vector Shape</a:t>
            </a:r>
          </a:p>
        </p:txBody>
      </p:sp>
      <p:sp>
        <p:nvSpPr>
          <p:cNvPr id="101" name="Bayelsa"/>
          <p:cNvSpPr/>
          <p:nvPr/>
        </p:nvSpPr>
        <p:spPr>
          <a:xfrm>
            <a:off x="3055354" y="1325880"/>
            <a:ext cx="6080985" cy="4937760"/>
          </a:xfrm>
          <a:custGeom>
            <a:avLst/>
            <a:gdLst/>
            <a:ahLst/>
            <a:cxnLst/>
            <a:rect l="0" t="0" r="100000" b="81200"/>
            <a:pathLst>
              <a:path w="100000" h="81200">
                <a:moveTo>
                  <a:pt x="25680" y="70950"/>
                </a:moveTo>
                <a:lnTo>
                  <a:pt x="25880" y="71120"/>
                </a:lnTo>
                <a:lnTo>
                  <a:pt x="26170" y="71310"/>
                </a:lnTo>
                <a:lnTo>
                  <a:pt x="26520" y="71430"/>
                </a:lnTo>
                <a:lnTo>
                  <a:pt x="26910" y="71640"/>
                </a:lnTo>
                <a:lnTo>
                  <a:pt x="27050" y="71750"/>
                </a:lnTo>
                <a:lnTo>
                  <a:pt x="27240" y="71780"/>
                </a:lnTo>
                <a:lnTo>
                  <a:pt x="27370" y="71760"/>
                </a:lnTo>
                <a:lnTo>
                  <a:pt x="27480" y="71760"/>
                </a:lnTo>
                <a:lnTo>
                  <a:pt x="27760" y="71620"/>
                </a:lnTo>
                <a:lnTo>
                  <a:pt x="28020" y="71440"/>
                </a:lnTo>
                <a:lnTo>
                  <a:pt x="28160" y="71390"/>
                </a:lnTo>
                <a:lnTo>
                  <a:pt x="28300" y="71330"/>
                </a:lnTo>
                <a:lnTo>
                  <a:pt x="28440" y="71280"/>
                </a:lnTo>
                <a:lnTo>
                  <a:pt x="28580" y="71310"/>
                </a:lnTo>
                <a:lnTo>
                  <a:pt x="28810" y="71270"/>
                </a:lnTo>
                <a:lnTo>
                  <a:pt x="29020" y="71160"/>
                </a:lnTo>
                <a:lnTo>
                  <a:pt x="29270" y="70800"/>
                </a:lnTo>
                <a:lnTo>
                  <a:pt x="29370" y="70750"/>
                </a:lnTo>
                <a:lnTo>
                  <a:pt x="29630" y="70980"/>
                </a:lnTo>
                <a:lnTo>
                  <a:pt x="29790" y="71080"/>
                </a:lnTo>
                <a:lnTo>
                  <a:pt x="29940" y="71150"/>
                </a:lnTo>
                <a:lnTo>
                  <a:pt x="30150" y="71170"/>
                </a:lnTo>
                <a:lnTo>
                  <a:pt x="30270" y="71110"/>
                </a:lnTo>
                <a:lnTo>
                  <a:pt x="30490" y="70810"/>
                </a:lnTo>
                <a:lnTo>
                  <a:pt x="30560" y="70780"/>
                </a:lnTo>
                <a:lnTo>
                  <a:pt x="30640" y="70790"/>
                </a:lnTo>
                <a:lnTo>
                  <a:pt x="30740" y="70820"/>
                </a:lnTo>
                <a:lnTo>
                  <a:pt x="30830" y="70830"/>
                </a:lnTo>
                <a:lnTo>
                  <a:pt x="30930" y="70810"/>
                </a:lnTo>
                <a:lnTo>
                  <a:pt x="30990" y="70770"/>
                </a:lnTo>
                <a:lnTo>
                  <a:pt x="31030" y="70720"/>
                </a:lnTo>
                <a:lnTo>
                  <a:pt x="31090" y="70670"/>
                </a:lnTo>
                <a:lnTo>
                  <a:pt x="31270" y="70620"/>
                </a:lnTo>
                <a:lnTo>
                  <a:pt x="31360" y="70570"/>
                </a:lnTo>
                <a:lnTo>
                  <a:pt x="31400" y="70490"/>
                </a:lnTo>
                <a:lnTo>
                  <a:pt x="31380" y="70430"/>
                </a:lnTo>
                <a:lnTo>
                  <a:pt x="31310" y="70310"/>
                </a:lnTo>
                <a:lnTo>
                  <a:pt x="31290" y="70230"/>
                </a:lnTo>
                <a:lnTo>
                  <a:pt x="31350" y="70050"/>
                </a:lnTo>
                <a:lnTo>
                  <a:pt x="31500" y="70000"/>
                </a:lnTo>
                <a:lnTo>
                  <a:pt x="31820" y="70000"/>
                </a:lnTo>
                <a:lnTo>
                  <a:pt x="31950" y="69960"/>
                </a:lnTo>
                <a:lnTo>
                  <a:pt x="31970" y="69920"/>
                </a:lnTo>
                <a:lnTo>
                  <a:pt x="31970" y="69810"/>
                </a:lnTo>
                <a:lnTo>
                  <a:pt x="31990" y="69720"/>
                </a:lnTo>
                <a:lnTo>
                  <a:pt x="32030" y="69640"/>
                </a:lnTo>
                <a:lnTo>
                  <a:pt x="32080" y="69570"/>
                </a:lnTo>
                <a:lnTo>
                  <a:pt x="32150" y="69510"/>
                </a:lnTo>
                <a:lnTo>
                  <a:pt x="32290" y="69400"/>
                </a:lnTo>
                <a:lnTo>
                  <a:pt x="32420" y="69360"/>
                </a:lnTo>
                <a:lnTo>
                  <a:pt x="33400" y="69210"/>
                </a:lnTo>
                <a:lnTo>
                  <a:pt x="33520" y="69140"/>
                </a:lnTo>
                <a:lnTo>
                  <a:pt x="33500" y="68980"/>
                </a:lnTo>
                <a:lnTo>
                  <a:pt x="34200" y="69040"/>
                </a:lnTo>
                <a:lnTo>
                  <a:pt x="34420" y="69300"/>
                </a:lnTo>
                <a:lnTo>
                  <a:pt x="34450" y="69340"/>
                </a:lnTo>
                <a:lnTo>
                  <a:pt x="34470" y="69370"/>
                </a:lnTo>
                <a:lnTo>
                  <a:pt x="34460" y="69430"/>
                </a:lnTo>
                <a:lnTo>
                  <a:pt x="34440" y="69470"/>
                </a:lnTo>
                <a:lnTo>
                  <a:pt x="34370" y="69530"/>
                </a:lnTo>
                <a:lnTo>
                  <a:pt x="34360" y="69560"/>
                </a:lnTo>
                <a:lnTo>
                  <a:pt x="34320" y="69580"/>
                </a:lnTo>
                <a:lnTo>
                  <a:pt x="34180" y="69610"/>
                </a:lnTo>
                <a:lnTo>
                  <a:pt x="34150" y="69660"/>
                </a:lnTo>
                <a:lnTo>
                  <a:pt x="34130" y="69740"/>
                </a:lnTo>
                <a:lnTo>
                  <a:pt x="34080" y="69820"/>
                </a:lnTo>
                <a:lnTo>
                  <a:pt x="33830" y="70140"/>
                </a:lnTo>
                <a:lnTo>
                  <a:pt x="33640" y="70270"/>
                </a:lnTo>
                <a:lnTo>
                  <a:pt x="33480" y="70430"/>
                </a:lnTo>
                <a:lnTo>
                  <a:pt x="33370" y="70670"/>
                </a:lnTo>
                <a:lnTo>
                  <a:pt x="33330" y="71020"/>
                </a:lnTo>
                <a:lnTo>
                  <a:pt x="33270" y="71180"/>
                </a:lnTo>
                <a:lnTo>
                  <a:pt x="33140" y="71250"/>
                </a:lnTo>
                <a:lnTo>
                  <a:pt x="33090" y="71320"/>
                </a:lnTo>
                <a:lnTo>
                  <a:pt x="33040" y="71480"/>
                </a:lnTo>
                <a:lnTo>
                  <a:pt x="33010" y="71670"/>
                </a:lnTo>
                <a:lnTo>
                  <a:pt x="33010" y="71820"/>
                </a:lnTo>
                <a:lnTo>
                  <a:pt x="33030" y="71910"/>
                </a:lnTo>
                <a:lnTo>
                  <a:pt x="33060" y="71990"/>
                </a:lnTo>
                <a:lnTo>
                  <a:pt x="33100" y="72070"/>
                </a:lnTo>
                <a:lnTo>
                  <a:pt x="33160" y="72140"/>
                </a:lnTo>
                <a:lnTo>
                  <a:pt x="33030" y="72280"/>
                </a:lnTo>
                <a:lnTo>
                  <a:pt x="32950" y="72450"/>
                </a:lnTo>
                <a:lnTo>
                  <a:pt x="32930" y="72560"/>
                </a:lnTo>
                <a:lnTo>
                  <a:pt x="32780" y="72790"/>
                </a:lnTo>
                <a:lnTo>
                  <a:pt x="32690" y="73050"/>
                </a:lnTo>
                <a:lnTo>
                  <a:pt x="32690" y="73360"/>
                </a:lnTo>
                <a:lnTo>
                  <a:pt x="32860" y="73590"/>
                </a:lnTo>
                <a:lnTo>
                  <a:pt x="32970" y="73640"/>
                </a:lnTo>
                <a:lnTo>
                  <a:pt x="33080" y="73650"/>
                </a:lnTo>
                <a:lnTo>
                  <a:pt x="33140" y="73740"/>
                </a:lnTo>
                <a:lnTo>
                  <a:pt x="33110" y="73880"/>
                </a:lnTo>
                <a:lnTo>
                  <a:pt x="33190" y="74110"/>
                </a:lnTo>
                <a:lnTo>
                  <a:pt x="33420" y="74090"/>
                </a:lnTo>
                <a:lnTo>
                  <a:pt x="34050" y="73860"/>
                </a:lnTo>
                <a:lnTo>
                  <a:pt x="34520" y="74150"/>
                </a:lnTo>
                <a:lnTo>
                  <a:pt x="34580" y="74430"/>
                </a:lnTo>
                <a:lnTo>
                  <a:pt x="34700" y="74680"/>
                </a:lnTo>
                <a:lnTo>
                  <a:pt x="34910" y="74840"/>
                </a:lnTo>
                <a:lnTo>
                  <a:pt x="35160" y="74950"/>
                </a:lnTo>
                <a:lnTo>
                  <a:pt x="35240" y="75070"/>
                </a:lnTo>
                <a:lnTo>
                  <a:pt x="35200" y="75130"/>
                </a:lnTo>
                <a:lnTo>
                  <a:pt x="35080" y="75450"/>
                </a:lnTo>
                <a:lnTo>
                  <a:pt x="35030" y="75790"/>
                </a:lnTo>
                <a:lnTo>
                  <a:pt x="35080" y="76040"/>
                </a:lnTo>
                <a:lnTo>
                  <a:pt x="35050" y="76110"/>
                </a:lnTo>
                <a:lnTo>
                  <a:pt x="35050" y="76260"/>
                </a:lnTo>
                <a:lnTo>
                  <a:pt x="35030" y="76350"/>
                </a:lnTo>
                <a:lnTo>
                  <a:pt x="34960" y="76180"/>
                </a:lnTo>
                <a:lnTo>
                  <a:pt x="34940" y="76080"/>
                </a:lnTo>
                <a:lnTo>
                  <a:pt x="34920" y="75610"/>
                </a:lnTo>
                <a:lnTo>
                  <a:pt x="34880" y="75520"/>
                </a:lnTo>
                <a:lnTo>
                  <a:pt x="34850" y="75570"/>
                </a:lnTo>
                <a:lnTo>
                  <a:pt x="34810" y="75620"/>
                </a:lnTo>
                <a:lnTo>
                  <a:pt x="34770" y="75650"/>
                </a:lnTo>
                <a:lnTo>
                  <a:pt x="34720" y="75680"/>
                </a:lnTo>
                <a:lnTo>
                  <a:pt x="34760" y="75790"/>
                </a:lnTo>
                <a:lnTo>
                  <a:pt x="34770" y="76140"/>
                </a:lnTo>
                <a:lnTo>
                  <a:pt x="34800" y="76270"/>
                </a:lnTo>
                <a:lnTo>
                  <a:pt x="34890" y="76430"/>
                </a:lnTo>
                <a:lnTo>
                  <a:pt x="34950" y="76580"/>
                </a:lnTo>
                <a:lnTo>
                  <a:pt x="35030" y="76840"/>
                </a:lnTo>
                <a:lnTo>
                  <a:pt x="35030" y="76930"/>
                </a:lnTo>
                <a:lnTo>
                  <a:pt x="34980" y="77010"/>
                </a:lnTo>
                <a:lnTo>
                  <a:pt x="34900" y="77040"/>
                </a:lnTo>
                <a:lnTo>
                  <a:pt x="34670" y="77030"/>
                </a:lnTo>
                <a:lnTo>
                  <a:pt x="34450" y="77060"/>
                </a:lnTo>
                <a:lnTo>
                  <a:pt x="34410" y="77010"/>
                </a:lnTo>
                <a:lnTo>
                  <a:pt x="34330" y="76760"/>
                </a:lnTo>
                <a:lnTo>
                  <a:pt x="34300" y="76530"/>
                </a:lnTo>
                <a:lnTo>
                  <a:pt x="34310" y="76180"/>
                </a:lnTo>
                <a:lnTo>
                  <a:pt x="34280" y="75910"/>
                </a:lnTo>
                <a:lnTo>
                  <a:pt x="34170" y="75710"/>
                </a:lnTo>
                <a:lnTo>
                  <a:pt x="33940" y="75730"/>
                </a:lnTo>
                <a:lnTo>
                  <a:pt x="34150" y="75900"/>
                </a:lnTo>
                <a:lnTo>
                  <a:pt x="34220" y="76170"/>
                </a:lnTo>
                <a:lnTo>
                  <a:pt x="34200" y="76480"/>
                </a:lnTo>
                <a:lnTo>
                  <a:pt x="34100" y="76770"/>
                </a:lnTo>
                <a:lnTo>
                  <a:pt x="34080" y="77020"/>
                </a:lnTo>
                <a:lnTo>
                  <a:pt x="33710" y="77110"/>
                </a:lnTo>
                <a:lnTo>
                  <a:pt x="33270" y="77070"/>
                </a:lnTo>
                <a:lnTo>
                  <a:pt x="33060" y="76930"/>
                </a:lnTo>
                <a:lnTo>
                  <a:pt x="32960" y="76950"/>
                </a:lnTo>
                <a:lnTo>
                  <a:pt x="32860" y="76980"/>
                </a:lnTo>
                <a:lnTo>
                  <a:pt x="32910" y="77120"/>
                </a:lnTo>
                <a:lnTo>
                  <a:pt x="32790" y="77170"/>
                </a:lnTo>
                <a:lnTo>
                  <a:pt x="32600" y="77180"/>
                </a:lnTo>
                <a:lnTo>
                  <a:pt x="32460" y="77220"/>
                </a:lnTo>
                <a:lnTo>
                  <a:pt x="32310" y="77280"/>
                </a:lnTo>
                <a:lnTo>
                  <a:pt x="31970" y="77290"/>
                </a:lnTo>
                <a:lnTo>
                  <a:pt x="31820" y="77340"/>
                </a:lnTo>
                <a:lnTo>
                  <a:pt x="31640" y="77130"/>
                </a:lnTo>
                <a:lnTo>
                  <a:pt x="31790" y="76810"/>
                </a:lnTo>
                <a:lnTo>
                  <a:pt x="32290" y="76250"/>
                </a:lnTo>
                <a:lnTo>
                  <a:pt x="32190" y="76240"/>
                </a:lnTo>
                <a:lnTo>
                  <a:pt x="32130" y="76230"/>
                </a:lnTo>
                <a:lnTo>
                  <a:pt x="32080" y="76230"/>
                </a:lnTo>
                <a:lnTo>
                  <a:pt x="32020" y="76250"/>
                </a:lnTo>
                <a:lnTo>
                  <a:pt x="31760" y="76560"/>
                </a:lnTo>
                <a:lnTo>
                  <a:pt x="31730" y="76150"/>
                </a:lnTo>
                <a:lnTo>
                  <a:pt x="31600" y="75780"/>
                </a:lnTo>
                <a:lnTo>
                  <a:pt x="31560" y="75780"/>
                </a:lnTo>
                <a:lnTo>
                  <a:pt x="31550" y="75930"/>
                </a:lnTo>
                <a:lnTo>
                  <a:pt x="31560" y="76130"/>
                </a:lnTo>
                <a:lnTo>
                  <a:pt x="31600" y="76320"/>
                </a:lnTo>
                <a:lnTo>
                  <a:pt x="31660" y="76450"/>
                </a:lnTo>
                <a:lnTo>
                  <a:pt x="31580" y="76380"/>
                </a:lnTo>
                <a:lnTo>
                  <a:pt x="31520" y="76300"/>
                </a:lnTo>
                <a:lnTo>
                  <a:pt x="31430" y="76230"/>
                </a:lnTo>
                <a:lnTo>
                  <a:pt x="31290" y="76200"/>
                </a:lnTo>
                <a:lnTo>
                  <a:pt x="31380" y="76380"/>
                </a:lnTo>
                <a:lnTo>
                  <a:pt x="31460" y="76490"/>
                </a:lnTo>
                <a:lnTo>
                  <a:pt x="31510" y="76620"/>
                </a:lnTo>
                <a:lnTo>
                  <a:pt x="31500" y="76820"/>
                </a:lnTo>
                <a:lnTo>
                  <a:pt x="31450" y="76970"/>
                </a:lnTo>
                <a:lnTo>
                  <a:pt x="31400" y="77080"/>
                </a:lnTo>
                <a:lnTo>
                  <a:pt x="31350" y="77120"/>
                </a:lnTo>
                <a:lnTo>
                  <a:pt x="31290" y="77140"/>
                </a:lnTo>
                <a:lnTo>
                  <a:pt x="31240" y="77180"/>
                </a:lnTo>
                <a:lnTo>
                  <a:pt x="31240" y="77290"/>
                </a:lnTo>
                <a:lnTo>
                  <a:pt x="31300" y="77260"/>
                </a:lnTo>
                <a:lnTo>
                  <a:pt x="31350" y="77260"/>
                </a:lnTo>
                <a:lnTo>
                  <a:pt x="31450" y="77290"/>
                </a:lnTo>
                <a:lnTo>
                  <a:pt x="31410" y="77360"/>
                </a:lnTo>
                <a:lnTo>
                  <a:pt x="31200" y="77430"/>
                </a:lnTo>
                <a:lnTo>
                  <a:pt x="30920" y="77450"/>
                </a:lnTo>
                <a:lnTo>
                  <a:pt x="30730" y="77400"/>
                </a:lnTo>
                <a:lnTo>
                  <a:pt x="30700" y="77430"/>
                </a:lnTo>
                <a:lnTo>
                  <a:pt x="30650" y="77470"/>
                </a:lnTo>
                <a:lnTo>
                  <a:pt x="30620" y="77500"/>
                </a:lnTo>
                <a:lnTo>
                  <a:pt x="30500" y="77450"/>
                </a:lnTo>
                <a:lnTo>
                  <a:pt x="30430" y="77380"/>
                </a:lnTo>
                <a:lnTo>
                  <a:pt x="30410" y="77270"/>
                </a:lnTo>
                <a:lnTo>
                  <a:pt x="30410" y="77130"/>
                </a:lnTo>
                <a:lnTo>
                  <a:pt x="30440" y="77010"/>
                </a:lnTo>
                <a:lnTo>
                  <a:pt x="30540" y="76830"/>
                </a:lnTo>
                <a:lnTo>
                  <a:pt x="30560" y="76720"/>
                </a:lnTo>
                <a:lnTo>
                  <a:pt x="30530" y="76740"/>
                </a:lnTo>
                <a:lnTo>
                  <a:pt x="30450" y="76760"/>
                </a:lnTo>
                <a:lnTo>
                  <a:pt x="30410" y="76770"/>
                </a:lnTo>
                <a:lnTo>
                  <a:pt x="30410" y="76650"/>
                </a:lnTo>
                <a:lnTo>
                  <a:pt x="30440" y="76440"/>
                </a:lnTo>
                <a:lnTo>
                  <a:pt x="30360" y="76440"/>
                </a:lnTo>
                <a:lnTo>
                  <a:pt x="30280" y="76420"/>
                </a:lnTo>
                <a:lnTo>
                  <a:pt x="30190" y="76380"/>
                </a:lnTo>
                <a:lnTo>
                  <a:pt x="30100" y="76410"/>
                </a:lnTo>
                <a:lnTo>
                  <a:pt x="30070" y="76480"/>
                </a:lnTo>
                <a:lnTo>
                  <a:pt x="30090" y="76600"/>
                </a:lnTo>
                <a:lnTo>
                  <a:pt x="30120" y="76700"/>
                </a:lnTo>
                <a:lnTo>
                  <a:pt x="30150" y="76770"/>
                </a:lnTo>
                <a:lnTo>
                  <a:pt x="30120" y="76870"/>
                </a:lnTo>
                <a:lnTo>
                  <a:pt x="30160" y="76950"/>
                </a:lnTo>
                <a:lnTo>
                  <a:pt x="30220" y="77040"/>
                </a:lnTo>
                <a:lnTo>
                  <a:pt x="30260" y="77160"/>
                </a:lnTo>
                <a:lnTo>
                  <a:pt x="30230" y="77320"/>
                </a:lnTo>
                <a:lnTo>
                  <a:pt x="30180" y="77320"/>
                </a:lnTo>
                <a:lnTo>
                  <a:pt x="30090" y="77240"/>
                </a:lnTo>
                <a:lnTo>
                  <a:pt x="29970" y="77190"/>
                </a:lnTo>
                <a:lnTo>
                  <a:pt x="29800" y="77180"/>
                </a:lnTo>
                <a:lnTo>
                  <a:pt x="29740" y="77140"/>
                </a:lnTo>
                <a:lnTo>
                  <a:pt x="29730" y="76870"/>
                </a:lnTo>
                <a:lnTo>
                  <a:pt x="29780" y="76860"/>
                </a:lnTo>
                <a:lnTo>
                  <a:pt x="29790" y="76840"/>
                </a:lnTo>
                <a:lnTo>
                  <a:pt x="29690" y="76690"/>
                </a:lnTo>
                <a:lnTo>
                  <a:pt x="29680" y="76670"/>
                </a:lnTo>
                <a:lnTo>
                  <a:pt x="29670" y="76540"/>
                </a:lnTo>
                <a:lnTo>
                  <a:pt x="29680" y="76410"/>
                </a:lnTo>
                <a:lnTo>
                  <a:pt x="29640" y="76410"/>
                </a:lnTo>
                <a:lnTo>
                  <a:pt x="29580" y="76670"/>
                </a:lnTo>
                <a:lnTo>
                  <a:pt x="29540" y="76630"/>
                </a:lnTo>
                <a:lnTo>
                  <a:pt x="29420" y="76560"/>
                </a:lnTo>
                <a:lnTo>
                  <a:pt x="29540" y="76820"/>
                </a:lnTo>
                <a:lnTo>
                  <a:pt x="29560" y="76950"/>
                </a:lnTo>
                <a:lnTo>
                  <a:pt x="29470" y="77030"/>
                </a:lnTo>
                <a:lnTo>
                  <a:pt x="29360" y="77020"/>
                </a:lnTo>
                <a:lnTo>
                  <a:pt x="29240" y="76950"/>
                </a:lnTo>
                <a:lnTo>
                  <a:pt x="29150" y="76860"/>
                </a:lnTo>
                <a:lnTo>
                  <a:pt x="29090" y="76820"/>
                </a:lnTo>
                <a:lnTo>
                  <a:pt x="28930" y="76770"/>
                </a:lnTo>
                <a:lnTo>
                  <a:pt x="28760" y="76630"/>
                </a:lnTo>
                <a:lnTo>
                  <a:pt x="28670" y="76440"/>
                </a:lnTo>
                <a:lnTo>
                  <a:pt x="28750" y="76250"/>
                </a:lnTo>
                <a:lnTo>
                  <a:pt x="28670" y="76240"/>
                </a:lnTo>
                <a:lnTo>
                  <a:pt x="28610" y="76270"/>
                </a:lnTo>
                <a:lnTo>
                  <a:pt x="28590" y="76320"/>
                </a:lnTo>
                <a:lnTo>
                  <a:pt x="28600" y="76410"/>
                </a:lnTo>
                <a:lnTo>
                  <a:pt x="28550" y="76410"/>
                </a:lnTo>
                <a:lnTo>
                  <a:pt x="28420" y="76280"/>
                </a:lnTo>
                <a:lnTo>
                  <a:pt x="28120" y="76100"/>
                </a:lnTo>
                <a:lnTo>
                  <a:pt x="28030" y="75990"/>
                </a:lnTo>
                <a:lnTo>
                  <a:pt x="28080" y="76020"/>
                </a:lnTo>
                <a:lnTo>
                  <a:pt x="28180" y="76060"/>
                </a:lnTo>
                <a:lnTo>
                  <a:pt x="28230" y="76100"/>
                </a:lnTo>
                <a:lnTo>
                  <a:pt x="28170" y="76000"/>
                </a:lnTo>
                <a:lnTo>
                  <a:pt x="28080" y="75950"/>
                </a:lnTo>
                <a:lnTo>
                  <a:pt x="27980" y="75930"/>
                </a:lnTo>
                <a:lnTo>
                  <a:pt x="27870" y="75890"/>
                </a:lnTo>
                <a:lnTo>
                  <a:pt x="27710" y="75710"/>
                </a:lnTo>
                <a:lnTo>
                  <a:pt x="27650" y="75630"/>
                </a:lnTo>
                <a:lnTo>
                  <a:pt x="27450" y="75420"/>
                </a:lnTo>
                <a:lnTo>
                  <a:pt x="27400" y="75390"/>
                </a:lnTo>
                <a:lnTo>
                  <a:pt x="26700" y="74730"/>
                </a:lnTo>
                <a:lnTo>
                  <a:pt x="26490" y="74440"/>
                </a:lnTo>
                <a:lnTo>
                  <a:pt x="26410" y="74110"/>
                </a:lnTo>
                <a:lnTo>
                  <a:pt x="26440" y="74120"/>
                </a:lnTo>
                <a:lnTo>
                  <a:pt x="26470" y="74130"/>
                </a:lnTo>
                <a:lnTo>
                  <a:pt x="26520" y="74170"/>
                </a:lnTo>
                <a:lnTo>
                  <a:pt x="26520" y="74020"/>
                </a:lnTo>
                <a:lnTo>
                  <a:pt x="26190" y="73820"/>
                </a:lnTo>
                <a:lnTo>
                  <a:pt x="26100" y="73670"/>
                </a:lnTo>
                <a:lnTo>
                  <a:pt x="26070" y="73550"/>
                </a:lnTo>
                <a:lnTo>
                  <a:pt x="25880" y="73220"/>
                </a:lnTo>
                <a:lnTo>
                  <a:pt x="25790" y="73130"/>
                </a:lnTo>
                <a:lnTo>
                  <a:pt x="26050" y="73280"/>
                </a:lnTo>
                <a:lnTo>
                  <a:pt x="25990" y="73100"/>
                </a:lnTo>
                <a:lnTo>
                  <a:pt x="25740" y="72830"/>
                </a:lnTo>
                <a:lnTo>
                  <a:pt x="25530" y="72240"/>
                </a:lnTo>
                <a:lnTo>
                  <a:pt x="25470" y="71880"/>
                </a:lnTo>
                <a:lnTo>
                  <a:pt x="25430" y="71770"/>
                </a:lnTo>
                <a:lnTo>
                  <a:pt x="25330" y="71570"/>
                </a:lnTo>
                <a:lnTo>
                  <a:pt x="25290" y="71450"/>
                </a:lnTo>
                <a:lnTo>
                  <a:pt x="25270" y="71330"/>
                </a:lnTo>
                <a:lnTo>
                  <a:pt x="25250" y="71270"/>
                </a:lnTo>
                <a:lnTo>
                  <a:pt x="25190" y="71210"/>
                </a:lnTo>
                <a:lnTo>
                  <a:pt x="25140" y="71130"/>
                </a:lnTo>
                <a:lnTo>
                  <a:pt x="25110" y="71010"/>
                </a:lnTo>
                <a:lnTo>
                  <a:pt x="25150" y="70920"/>
                </a:lnTo>
                <a:lnTo>
                  <a:pt x="25240" y="70880"/>
                </a:lnTo>
                <a:lnTo>
                  <a:pt x="25360" y="70890"/>
                </a:lnTo>
                <a:lnTo>
                  <a:pt x="25480" y="70930"/>
                </a:lnTo>
                <a:lnTo>
                  <a:pt x="25560" y="71000"/>
                </a:lnTo>
                <a:lnTo>
                  <a:pt x="25700" y="71190"/>
                </a:lnTo>
                <a:lnTo>
                  <a:pt x="25790" y="71250"/>
                </a:lnTo>
                <a:lnTo>
                  <a:pt x="25680" y="709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