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Bauchi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Bauchi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68170" y="36930"/>
                </a:moveTo>
                <a:lnTo>
                  <a:pt x="67640" y="36930"/>
                </a:lnTo>
                <a:lnTo>
                  <a:pt x="67120" y="36800"/>
                </a:lnTo>
                <a:lnTo>
                  <a:pt x="66620" y="36890"/>
                </a:lnTo>
                <a:lnTo>
                  <a:pt x="65690" y="37320"/>
                </a:lnTo>
                <a:lnTo>
                  <a:pt x="64730" y="37350"/>
                </a:lnTo>
                <a:lnTo>
                  <a:pt x="64320" y="37620"/>
                </a:lnTo>
                <a:lnTo>
                  <a:pt x="64080" y="37520"/>
                </a:lnTo>
                <a:lnTo>
                  <a:pt x="62820" y="36730"/>
                </a:lnTo>
                <a:lnTo>
                  <a:pt x="59110" y="35000"/>
                </a:lnTo>
                <a:lnTo>
                  <a:pt x="58870" y="35050"/>
                </a:lnTo>
                <a:lnTo>
                  <a:pt x="58760" y="35120"/>
                </a:lnTo>
                <a:lnTo>
                  <a:pt x="58660" y="35300"/>
                </a:lnTo>
                <a:lnTo>
                  <a:pt x="58950" y="35720"/>
                </a:lnTo>
                <a:lnTo>
                  <a:pt x="59050" y="35990"/>
                </a:lnTo>
                <a:lnTo>
                  <a:pt x="58980" y="36240"/>
                </a:lnTo>
                <a:lnTo>
                  <a:pt x="58490" y="36430"/>
                </a:lnTo>
                <a:lnTo>
                  <a:pt x="58290" y="36600"/>
                </a:lnTo>
                <a:lnTo>
                  <a:pt x="58070" y="37070"/>
                </a:lnTo>
                <a:lnTo>
                  <a:pt x="57800" y="37190"/>
                </a:lnTo>
                <a:lnTo>
                  <a:pt x="57500" y="37250"/>
                </a:lnTo>
                <a:lnTo>
                  <a:pt x="56300" y="37310"/>
                </a:lnTo>
                <a:lnTo>
                  <a:pt x="55230" y="37110"/>
                </a:lnTo>
                <a:lnTo>
                  <a:pt x="54760" y="36960"/>
                </a:lnTo>
                <a:lnTo>
                  <a:pt x="54500" y="36500"/>
                </a:lnTo>
                <a:lnTo>
                  <a:pt x="54160" y="36100"/>
                </a:lnTo>
                <a:lnTo>
                  <a:pt x="53890" y="36010"/>
                </a:lnTo>
                <a:lnTo>
                  <a:pt x="53710" y="35830"/>
                </a:lnTo>
                <a:lnTo>
                  <a:pt x="53740" y="35590"/>
                </a:lnTo>
                <a:lnTo>
                  <a:pt x="53840" y="35370"/>
                </a:lnTo>
                <a:lnTo>
                  <a:pt x="53980" y="35160"/>
                </a:lnTo>
                <a:lnTo>
                  <a:pt x="54030" y="34930"/>
                </a:lnTo>
                <a:lnTo>
                  <a:pt x="54000" y="34300"/>
                </a:lnTo>
                <a:lnTo>
                  <a:pt x="53840" y="33780"/>
                </a:lnTo>
                <a:lnTo>
                  <a:pt x="53350" y="33600"/>
                </a:lnTo>
                <a:lnTo>
                  <a:pt x="52480" y="33760"/>
                </a:lnTo>
                <a:lnTo>
                  <a:pt x="52200" y="33570"/>
                </a:lnTo>
                <a:lnTo>
                  <a:pt x="52210" y="32340"/>
                </a:lnTo>
                <a:lnTo>
                  <a:pt x="52170" y="31960"/>
                </a:lnTo>
                <a:lnTo>
                  <a:pt x="52020" y="31540"/>
                </a:lnTo>
                <a:lnTo>
                  <a:pt x="51750" y="31200"/>
                </a:lnTo>
                <a:lnTo>
                  <a:pt x="51300" y="31090"/>
                </a:lnTo>
                <a:lnTo>
                  <a:pt x="50870" y="31160"/>
                </a:lnTo>
                <a:lnTo>
                  <a:pt x="50710" y="30970"/>
                </a:lnTo>
                <a:lnTo>
                  <a:pt x="50530" y="30810"/>
                </a:lnTo>
                <a:lnTo>
                  <a:pt x="50300" y="30680"/>
                </a:lnTo>
                <a:lnTo>
                  <a:pt x="50200" y="30480"/>
                </a:lnTo>
                <a:lnTo>
                  <a:pt x="50450" y="30020"/>
                </a:lnTo>
                <a:lnTo>
                  <a:pt x="50540" y="29520"/>
                </a:lnTo>
                <a:lnTo>
                  <a:pt x="50880" y="29140"/>
                </a:lnTo>
                <a:lnTo>
                  <a:pt x="51100" y="28630"/>
                </a:lnTo>
                <a:lnTo>
                  <a:pt x="51040" y="28100"/>
                </a:lnTo>
                <a:lnTo>
                  <a:pt x="50700" y="27690"/>
                </a:lnTo>
                <a:lnTo>
                  <a:pt x="50480" y="27100"/>
                </a:lnTo>
                <a:lnTo>
                  <a:pt x="50460" y="26450"/>
                </a:lnTo>
                <a:lnTo>
                  <a:pt x="50510" y="25870"/>
                </a:lnTo>
                <a:lnTo>
                  <a:pt x="50740" y="25390"/>
                </a:lnTo>
                <a:lnTo>
                  <a:pt x="51190" y="25360"/>
                </a:lnTo>
                <a:lnTo>
                  <a:pt x="51460" y="25230"/>
                </a:lnTo>
                <a:lnTo>
                  <a:pt x="51660" y="25010"/>
                </a:lnTo>
                <a:lnTo>
                  <a:pt x="51960" y="24570"/>
                </a:lnTo>
                <a:lnTo>
                  <a:pt x="52740" y="23750"/>
                </a:lnTo>
                <a:lnTo>
                  <a:pt x="53240" y="23520"/>
                </a:lnTo>
                <a:lnTo>
                  <a:pt x="53360" y="23600"/>
                </a:lnTo>
                <a:lnTo>
                  <a:pt x="53490" y="23660"/>
                </a:lnTo>
                <a:lnTo>
                  <a:pt x="53630" y="23630"/>
                </a:lnTo>
                <a:lnTo>
                  <a:pt x="54200" y="23400"/>
                </a:lnTo>
                <a:lnTo>
                  <a:pt x="54660" y="23410"/>
                </a:lnTo>
                <a:lnTo>
                  <a:pt x="55110" y="23530"/>
                </a:lnTo>
                <a:lnTo>
                  <a:pt x="55590" y="23730"/>
                </a:lnTo>
                <a:lnTo>
                  <a:pt x="56070" y="23760"/>
                </a:lnTo>
                <a:lnTo>
                  <a:pt x="56540" y="23690"/>
                </a:lnTo>
                <a:lnTo>
                  <a:pt x="56840" y="24070"/>
                </a:lnTo>
                <a:lnTo>
                  <a:pt x="57220" y="24200"/>
                </a:lnTo>
                <a:lnTo>
                  <a:pt x="58200" y="24130"/>
                </a:lnTo>
                <a:lnTo>
                  <a:pt x="58640" y="24020"/>
                </a:lnTo>
                <a:lnTo>
                  <a:pt x="58970" y="24330"/>
                </a:lnTo>
                <a:lnTo>
                  <a:pt x="59140" y="24790"/>
                </a:lnTo>
                <a:lnTo>
                  <a:pt x="59140" y="25290"/>
                </a:lnTo>
                <a:lnTo>
                  <a:pt x="59070" y="25790"/>
                </a:lnTo>
                <a:lnTo>
                  <a:pt x="59250" y="26220"/>
                </a:lnTo>
                <a:lnTo>
                  <a:pt x="59680" y="26400"/>
                </a:lnTo>
                <a:lnTo>
                  <a:pt x="60880" y="26310"/>
                </a:lnTo>
                <a:lnTo>
                  <a:pt x="61140" y="26440"/>
                </a:lnTo>
                <a:lnTo>
                  <a:pt x="61430" y="26550"/>
                </a:lnTo>
                <a:lnTo>
                  <a:pt x="61640" y="26420"/>
                </a:lnTo>
                <a:lnTo>
                  <a:pt x="61560" y="26140"/>
                </a:lnTo>
                <a:lnTo>
                  <a:pt x="61710" y="25620"/>
                </a:lnTo>
                <a:lnTo>
                  <a:pt x="62550" y="25290"/>
                </a:lnTo>
                <a:lnTo>
                  <a:pt x="62810" y="25130"/>
                </a:lnTo>
                <a:lnTo>
                  <a:pt x="62990" y="24920"/>
                </a:lnTo>
                <a:lnTo>
                  <a:pt x="63030" y="24670"/>
                </a:lnTo>
                <a:lnTo>
                  <a:pt x="62480" y="24490"/>
                </a:lnTo>
                <a:lnTo>
                  <a:pt x="61840" y="24460"/>
                </a:lnTo>
                <a:lnTo>
                  <a:pt x="60630" y="24230"/>
                </a:lnTo>
                <a:lnTo>
                  <a:pt x="60080" y="24010"/>
                </a:lnTo>
                <a:lnTo>
                  <a:pt x="59350" y="23040"/>
                </a:lnTo>
                <a:lnTo>
                  <a:pt x="59040" y="22490"/>
                </a:lnTo>
                <a:lnTo>
                  <a:pt x="58910" y="22530"/>
                </a:lnTo>
                <a:lnTo>
                  <a:pt x="58660" y="22530"/>
                </a:lnTo>
                <a:lnTo>
                  <a:pt x="58510" y="22320"/>
                </a:lnTo>
                <a:lnTo>
                  <a:pt x="58540" y="22070"/>
                </a:lnTo>
                <a:lnTo>
                  <a:pt x="58790" y="21590"/>
                </a:lnTo>
                <a:lnTo>
                  <a:pt x="58780" y="21330"/>
                </a:lnTo>
                <a:lnTo>
                  <a:pt x="58670" y="20780"/>
                </a:lnTo>
                <a:lnTo>
                  <a:pt x="58550" y="20520"/>
                </a:lnTo>
                <a:lnTo>
                  <a:pt x="58290" y="20460"/>
                </a:lnTo>
                <a:lnTo>
                  <a:pt x="58020" y="20490"/>
                </a:lnTo>
                <a:lnTo>
                  <a:pt x="57550" y="20620"/>
                </a:lnTo>
                <a:lnTo>
                  <a:pt x="57230" y="20400"/>
                </a:lnTo>
                <a:lnTo>
                  <a:pt x="57390" y="19830"/>
                </a:lnTo>
                <a:lnTo>
                  <a:pt x="57800" y="19460"/>
                </a:lnTo>
                <a:lnTo>
                  <a:pt x="58440" y="19410"/>
                </a:lnTo>
                <a:lnTo>
                  <a:pt x="58690" y="19290"/>
                </a:lnTo>
                <a:lnTo>
                  <a:pt x="58940" y="19130"/>
                </a:lnTo>
                <a:lnTo>
                  <a:pt x="61250" y="18240"/>
                </a:lnTo>
                <a:lnTo>
                  <a:pt x="61370" y="17980"/>
                </a:lnTo>
                <a:lnTo>
                  <a:pt x="61300" y="17660"/>
                </a:lnTo>
                <a:lnTo>
                  <a:pt x="61350" y="17410"/>
                </a:lnTo>
                <a:lnTo>
                  <a:pt x="61900" y="15860"/>
                </a:lnTo>
                <a:lnTo>
                  <a:pt x="61970" y="15520"/>
                </a:lnTo>
                <a:lnTo>
                  <a:pt x="62080" y="15190"/>
                </a:lnTo>
                <a:lnTo>
                  <a:pt x="62250" y="15020"/>
                </a:lnTo>
                <a:lnTo>
                  <a:pt x="62490" y="14930"/>
                </a:lnTo>
                <a:lnTo>
                  <a:pt x="63060" y="14830"/>
                </a:lnTo>
                <a:lnTo>
                  <a:pt x="63290" y="14980"/>
                </a:lnTo>
                <a:lnTo>
                  <a:pt x="63690" y="15080"/>
                </a:lnTo>
                <a:lnTo>
                  <a:pt x="64690" y="14410"/>
                </a:lnTo>
                <a:lnTo>
                  <a:pt x="65210" y="14770"/>
                </a:lnTo>
                <a:lnTo>
                  <a:pt x="65640" y="15190"/>
                </a:lnTo>
                <a:lnTo>
                  <a:pt x="65740" y="15480"/>
                </a:lnTo>
                <a:lnTo>
                  <a:pt x="65860" y="16100"/>
                </a:lnTo>
                <a:lnTo>
                  <a:pt x="65870" y="16410"/>
                </a:lnTo>
                <a:lnTo>
                  <a:pt x="65910" y="16680"/>
                </a:lnTo>
                <a:lnTo>
                  <a:pt x="66070" y="16930"/>
                </a:lnTo>
                <a:lnTo>
                  <a:pt x="66210" y="17230"/>
                </a:lnTo>
                <a:lnTo>
                  <a:pt x="66260" y="17560"/>
                </a:lnTo>
                <a:lnTo>
                  <a:pt x="66270" y="18100"/>
                </a:lnTo>
                <a:lnTo>
                  <a:pt x="66500" y="19340"/>
                </a:lnTo>
                <a:lnTo>
                  <a:pt x="67410" y="21600"/>
                </a:lnTo>
                <a:lnTo>
                  <a:pt x="67450" y="22250"/>
                </a:lnTo>
                <a:lnTo>
                  <a:pt x="67190" y="23440"/>
                </a:lnTo>
                <a:lnTo>
                  <a:pt x="67390" y="23710"/>
                </a:lnTo>
                <a:lnTo>
                  <a:pt x="67760" y="23760"/>
                </a:lnTo>
                <a:lnTo>
                  <a:pt x="67600" y="23880"/>
                </a:lnTo>
                <a:lnTo>
                  <a:pt x="67480" y="24050"/>
                </a:lnTo>
                <a:lnTo>
                  <a:pt x="67300" y="24250"/>
                </a:lnTo>
                <a:lnTo>
                  <a:pt x="66590" y="24660"/>
                </a:lnTo>
                <a:lnTo>
                  <a:pt x="66220" y="25160"/>
                </a:lnTo>
                <a:lnTo>
                  <a:pt x="65980" y="25350"/>
                </a:lnTo>
                <a:lnTo>
                  <a:pt x="65400" y="25530"/>
                </a:lnTo>
                <a:lnTo>
                  <a:pt x="65180" y="25720"/>
                </a:lnTo>
                <a:lnTo>
                  <a:pt x="64950" y="26290"/>
                </a:lnTo>
                <a:lnTo>
                  <a:pt x="64690" y="27200"/>
                </a:lnTo>
                <a:lnTo>
                  <a:pt x="64570" y="27490"/>
                </a:lnTo>
                <a:lnTo>
                  <a:pt x="64180" y="28050"/>
                </a:lnTo>
                <a:lnTo>
                  <a:pt x="64150" y="28260"/>
                </a:lnTo>
                <a:lnTo>
                  <a:pt x="64960" y="28610"/>
                </a:lnTo>
                <a:lnTo>
                  <a:pt x="65200" y="29150"/>
                </a:lnTo>
                <a:lnTo>
                  <a:pt x="65280" y="29750"/>
                </a:lnTo>
                <a:lnTo>
                  <a:pt x="65820" y="30010"/>
                </a:lnTo>
                <a:lnTo>
                  <a:pt x="66310" y="30320"/>
                </a:lnTo>
                <a:lnTo>
                  <a:pt x="66470" y="30780"/>
                </a:lnTo>
                <a:lnTo>
                  <a:pt x="66450" y="31850"/>
                </a:lnTo>
                <a:lnTo>
                  <a:pt x="66480" y="32080"/>
                </a:lnTo>
                <a:lnTo>
                  <a:pt x="66460" y="32300"/>
                </a:lnTo>
                <a:lnTo>
                  <a:pt x="65600" y="32740"/>
                </a:lnTo>
                <a:lnTo>
                  <a:pt x="65560" y="33000"/>
                </a:lnTo>
                <a:lnTo>
                  <a:pt x="65870" y="33440"/>
                </a:lnTo>
                <a:lnTo>
                  <a:pt x="67430" y="34610"/>
                </a:lnTo>
                <a:lnTo>
                  <a:pt x="67660" y="35110"/>
                </a:lnTo>
                <a:lnTo>
                  <a:pt x="67710" y="35610"/>
                </a:lnTo>
                <a:lnTo>
                  <a:pt x="67830" y="36090"/>
                </a:lnTo>
                <a:lnTo>
                  <a:pt x="68050" y="36530"/>
                </a:lnTo>
                <a:lnTo>
                  <a:pt x="68220" y="36740"/>
                </a:lnTo>
                <a:lnTo>
                  <a:pt x="68170" y="36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