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Anambra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Anambr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34360" y="66460"/>
                </a:moveTo>
                <a:lnTo>
                  <a:pt x="34380" y="66140"/>
                </a:lnTo>
                <a:lnTo>
                  <a:pt x="34430" y="65930"/>
                </a:lnTo>
                <a:lnTo>
                  <a:pt x="34510" y="65740"/>
                </a:lnTo>
                <a:lnTo>
                  <a:pt x="34660" y="65480"/>
                </a:lnTo>
                <a:lnTo>
                  <a:pt x="34960" y="65070"/>
                </a:lnTo>
                <a:lnTo>
                  <a:pt x="34990" y="65010"/>
                </a:lnTo>
                <a:lnTo>
                  <a:pt x="35000" y="64940"/>
                </a:lnTo>
                <a:lnTo>
                  <a:pt x="34990" y="64810"/>
                </a:lnTo>
                <a:lnTo>
                  <a:pt x="34990" y="64740"/>
                </a:lnTo>
                <a:lnTo>
                  <a:pt x="35100" y="64350"/>
                </a:lnTo>
                <a:lnTo>
                  <a:pt x="35070" y="63950"/>
                </a:lnTo>
                <a:lnTo>
                  <a:pt x="35100" y="63780"/>
                </a:lnTo>
                <a:lnTo>
                  <a:pt x="35250" y="63660"/>
                </a:lnTo>
                <a:lnTo>
                  <a:pt x="35350" y="63620"/>
                </a:lnTo>
                <a:lnTo>
                  <a:pt x="35430" y="63580"/>
                </a:lnTo>
                <a:lnTo>
                  <a:pt x="35480" y="63520"/>
                </a:lnTo>
                <a:lnTo>
                  <a:pt x="35510" y="63420"/>
                </a:lnTo>
                <a:lnTo>
                  <a:pt x="35530" y="63080"/>
                </a:lnTo>
                <a:lnTo>
                  <a:pt x="35520" y="62980"/>
                </a:lnTo>
                <a:lnTo>
                  <a:pt x="35480" y="62870"/>
                </a:lnTo>
                <a:lnTo>
                  <a:pt x="35380" y="62680"/>
                </a:lnTo>
                <a:lnTo>
                  <a:pt x="35350" y="62580"/>
                </a:lnTo>
                <a:lnTo>
                  <a:pt x="35320" y="62280"/>
                </a:lnTo>
                <a:lnTo>
                  <a:pt x="35180" y="61910"/>
                </a:lnTo>
                <a:lnTo>
                  <a:pt x="35140" y="61490"/>
                </a:lnTo>
                <a:lnTo>
                  <a:pt x="34930" y="60740"/>
                </a:lnTo>
                <a:lnTo>
                  <a:pt x="34890" y="60520"/>
                </a:lnTo>
                <a:lnTo>
                  <a:pt x="34890" y="60280"/>
                </a:lnTo>
                <a:lnTo>
                  <a:pt x="34960" y="60260"/>
                </a:lnTo>
                <a:lnTo>
                  <a:pt x="35130" y="60270"/>
                </a:lnTo>
                <a:lnTo>
                  <a:pt x="35330" y="60310"/>
                </a:lnTo>
                <a:lnTo>
                  <a:pt x="35520" y="60280"/>
                </a:lnTo>
                <a:lnTo>
                  <a:pt x="35770" y="60040"/>
                </a:lnTo>
                <a:lnTo>
                  <a:pt x="35940" y="59290"/>
                </a:lnTo>
                <a:lnTo>
                  <a:pt x="36120" y="58930"/>
                </a:lnTo>
                <a:lnTo>
                  <a:pt x="36630" y="58440"/>
                </a:lnTo>
                <a:lnTo>
                  <a:pt x="36700" y="58650"/>
                </a:lnTo>
                <a:lnTo>
                  <a:pt x="36690" y="58900"/>
                </a:lnTo>
                <a:lnTo>
                  <a:pt x="36790" y="58940"/>
                </a:lnTo>
                <a:lnTo>
                  <a:pt x="37190" y="58930"/>
                </a:lnTo>
                <a:lnTo>
                  <a:pt x="37630" y="59110"/>
                </a:lnTo>
                <a:lnTo>
                  <a:pt x="37870" y="59170"/>
                </a:lnTo>
                <a:lnTo>
                  <a:pt x="38100" y="59270"/>
                </a:lnTo>
                <a:lnTo>
                  <a:pt x="38070" y="59780"/>
                </a:lnTo>
                <a:lnTo>
                  <a:pt x="37650" y="60240"/>
                </a:lnTo>
                <a:lnTo>
                  <a:pt x="37440" y="60810"/>
                </a:lnTo>
                <a:lnTo>
                  <a:pt x="37510" y="61000"/>
                </a:lnTo>
                <a:lnTo>
                  <a:pt x="37620" y="61050"/>
                </a:lnTo>
                <a:lnTo>
                  <a:pt x="37880" y="61100"/>
                </a:lnTo>
                <a:lnTo>
                  <a:pt x="37990" y="61160"/>
                </a:lnTo>
                <a:lnTo>
                  <a:pt x="38150" y="61380"/>
                </a:lnTo>
                <a:lnTo>
                  <a:pt x="38390" y="61930"/>
                </a:lnTo>
                <a:lnTo>
                  <a:pt x="38430" y="62000"/>
                </a:lnTo>
                <a:lnTo>
                  <a:pt x="38450" y="62080"/>
                </a:lnTo>
                <a:lnTo>
                  <a:pt x="38400" y="62140"/>
                </a:lnTo>
                <a:lnTo>
                  <a:pt x="38350" y="62160"/>
                </a:lnTo>
                <a:lnTo>
                  <a:pt x="38350" y="62310"/>
                </a:lnTo>
                <a:lnTo>
                  <a:pt x="38340" y="62440"/>
                </a:lnTo>
                <a:lnTo>
                  <a:pt x="38310" y="62540"/>
                </a:lnTo>
                <a:lnTo>
                  <a:pt x="38370" y="62630"/>
                </a:lnTo>
                <a:lnTo>
                  <a:pt x="38490" y="62610"/>
                </a:lnTo>
                <a:lnTo>
                  <a:pt x="38600" y="62520"/>
                </a:lnTo>
                <a:lnTo>
                  <a:pt x="38720" y="62600"/>
                </a:lnTo>
                <a:lnTo>
                  <a:pt x="38750" y="62780"/>
                </a:lnTo>
                <a:lnTo>
                  <a:pt x="38930" y="62920"/>
                </a:lnTo>
                <a:lnTo>
                  <a:pt x="38890" y="63180"/>
                </a:lnTo>
                <a:lnTo>
                  <a:pt x="38980" y="63400"/>
                </a:lnTo>
                <a:lnTo>
                  <a:pt x="39110" y="63610"/>
                </a:lnTo>
                <a:lnTo>
                  <a:pt x="39190" y="63850"/>
                </a:lnTo>
                <a:lnTo>
                  <a:pt x="39350" y="64040"/>
                </a:lnTo>
                <a:lnTo>
                  <a:pt x="39570" y="64070"/>
                </a:lnTo>
                <a:lnTo>
                  <a:pt x="39770" y="64010"/>
                </a:lnTo>
                <a:lnTo>
                  <a:pt x="39850" y="64020"/>
                </a:lnTo>
                <a:lnTo>
                  <a:pt x="39980" y="64100"/>
                </a:lnTo>
                <a:lnTo>
                  <a:pt x="40020" y="64180"/>
                </a:lnTo>
                <a:lnTo>
                  <a:pt x="40100" y="64200"/>
                </a:lnTo>
                <a:lnTo>
                  <a:pt x="39590" y="64470"/>
                </a:lnTo>
                <a:lnTo>
                  <a:pt x="39240" y="64920"/>
                </a:lnTo>
                <a:lnTo>
                  <a:pt x="38920" y="64980"/>
                </a:lnTo>
                <a:lnTo>
                  <a:pt x="38610" y="65090"/>
                </a:lnTo>
                <a:lnTo>
                  <a:pt x="37930" y="64940"/>
                </a:lnTo>
                <a:lnTo>
                  <a:pt x="37580" y="64980"/>
                </a:lnTo>
                <a:lnTo>
                  <a:pt x="37240" y="65060"/>
                </a:lnTo>
                <a:lnTo>
                  <a:pt x="36950" y="65240"/>
                </a:lnTo>
                <a:lnTo>
                  <a:pt x="36850" y="65560"/>
                </a:lnTo>
                <a:lnTo>
                  <a:pt x="36550" y="66170"/>
                </a:lnTo>
                <a:lnTo>
                  <a:pt x="36250" y="66250"/>
                </a:lnTo>
                <a:lnTo>
                  <a:pt x="35930" y="66120"/>
                </a:lnTo>
                <a:lnTo>
                  <a:pt x="35340" y="66280"/>
                </a:lnTo>
                <a:lnTo>
                  <a:pt x="34830" y="66680"/>
                </a:lnTo>
                <a:lnTo>
                  <a:pt x="34580" y="66670"/>
                </a:lnTo>
                <a:lnTo>
                  <a:pt x="34360" y="66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