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Akwa Ibom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Akwa Ibom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4140" y="69190"/>
                </a:moveTo>
                <a:lnTo>
                  <a:pt x="43930" y="69430"/>
                </a:lnTo>
                <a:lnTo>
                  <a:pt x="44050" y="69750"/>
                </a:lnTo>
                <a:lnTo>
                  <a:pt x="44140" y="69900"/>
                </a:lnTo>
                <a:lnTo>
                  <a:pt x="44290" y="70010"/>
                </a:lnTo>
                <a:lnTo>
                  <a:pt x="44730" y="69940"/>
                </a:lnTo>
                <a:lnTo>
                  <a:pt x="44930" y="69990"/>
                </a:lnTo>
                <a:lnTo>
                  <a:pt x="45270" y="70200"/>
                </a:lnTo>
                <a:lnTo>
                  <a:pt x="45390" y="70340"/>
                </a:lnTo>
                <a:lnTo>
                  <a:pt x="45340" y="71270"/>
                </a:lnTo>
                <a:lnTo>
                  <a:pt x="45440" y="71700"/>
                </a:lnTo>
                <a:lnTo>
                  <a:pt x="45650" y="72080"/>
                </a:lnTo>
                <a:lnTo>
                  <a:pt x="45920" y="72460"/>
                </a:lnTo>
                <a:lnTo>
                  <a:pt x="46810" y="73390"/>
                </a:lnTo>
                <a:lnTo>
                  <a:pt x="47100" y="73610"/>
                </a:lnTo>
                <a:lnTo>
                  <a:pt x="47190" y="73620"/>
                </a:lnTo>
                <a:lnTo>
                  <a:pt x="47230" y="73660"/>
                </a:lnTo>
                <a:lnTo>
                  <a:pt x="47340" y="73990"/>
                </a:lnTo>
                <a:lnTo>
                  <a:pt x="47440" y="74110"/>
                </a:lnTo>
                <a:lnTo>
                  <a:pt x="47410" y="74160"/>
                </a:lnTo>
                <a:lnTo>
                  <a:pt x="47350" y="74330"/>
                </a:lnTo>
                <a:lnTo>
                  <a:pt x="47340" y="74400"/>
                </a:lnTo>
                <a:lnTo>
                  <a:pt x="47370" y="74510"/>
                </a:lnTo>
                <a:lnTo>
                  <a:pt x="47440" y="74550"/>
                </a:lnTo>
                <a:lnTo>
                  <a:pt x="47530" y="74580"/>
                </a:lnTo>
                <a:lnTo>
                  <a:pt x="47600" y="74640"/>
                </a:lnTo>
                <a:lnTo>
                  <a:pt x="47620" y="74810"/>
                </a:lnTo>
                <a:lnTo>
                  <a:pt x="47500" y="74920"/>
                </a:lnTo>
                <a:lnTo>
                  <a:pt x="47360" y="75010"/>
                </a:lnTo>
                <a:lnTo>
                  <a:pt x="47280" y="75130"/>
                </a:lnTo>
                <a:lnTo>
                  <a:pt x="47180" y="75360"/>
                </a:lnTo>
                <a:lnTo>
                  <a:pt x="47110" y="75400"/>
                </a:lnTo>
                <a:lnTo>
                  <a:pt x="47030" y="75410"/>
                </a:lnTo>
                <a:lnTo>
                  <a:pt x="46700" y="75410"/>
                </a:lnTo>
                <a:lnTo>
                  <a:pt x="46270" y="75360"/>
                </a:lnTo>
                <a:lnTo>
                  <a:pt x="45620" y="75360"/>
                </a:lnTo>
                <a:lnTo>
                  <a:pt x="45310" y="75320"/>
                </a:lnTo>
                <a:lnTo>
                  <a:pt x="45160" y="75320"/>
                </a:lnTo>
                <a:lnTo>
                  <a:pt x="44910" y="75450"/>
                </a:lnTo>
                <a:lnTo>
                  <a:pt x="44760" y="75470"/>
                </a:lnTo>
                <a:lnTo>
                  <a:pt x="44430" y="75470"/>
                </a:lnTo>
                <a:lnTo>
                  <a:pt x="43140" y="75620"/>
                </a:lnTo>
                <a:lnTo>
                  <a:pt x="43060" y="75580"/>
                </a:lnTo>
                <a:lnTo>
                  <a:pt x="42970" y="75570"/>
                </a:lnTo>
                <a:lnTo>
                  <a:pt x="42880" y="75600"/>
                </a:lnTo>
                <a:lnTo>
                  <a:pt x="42820" y="75680"/>
                </a:lnTo>
                <a:lnTo>
                  <a:pt x="42900" y="75680"/>
                </a:lnTo>
                <a:lnTo>
                  <a:pt x="42970" y="75680"/>
                </a:lnTo>
                <a:lnTo>
                  <a:pt x="43030" y="75700"/>
                </a:lnTo>
                <a:lnTo>
                  <a:pt x="43080" y="75730"/>
                </a:lnTo>
                <a:lnTo>
                  <a:pt x="42920" y="75770"/>
                </a:lnTo>
                <a:lnTo>
                  <a:pt x="42670" y="75790"/>
                </a:lnTo>
                <a:lnTo>
                  <a:pt x="42450" y="75750"/>
                </a:lnTo>
                <a:lnTo>
                  <a:pt x="42350" y="75650"/>
                </a:lnTo>
                <a:lnTo>
                  <a:pt x="42250" y="75620"/>
                </a:lnTo>
                <a:lnTo>
                  <a:pt x="41570" y="75580"/>
                </a:lnTo>
                <a:lnTo>
                  <a:pt x="41600" y="75540"/>
                </a:lnTo>
                <a:lnTo>
                  <a:pt x="41610" y="75520"/>
                </a:lnTo>
                <a:lnTo>
                  <a:pt x="41630" y="75500"/>
                </a:lnTo>
                <a:lnTo>
                  <a:pt x="41680" y="75470"/>
                </a:lnTo>
                <a:lnTo>
                  <a:pt x="41580" y="75440"/>
                </a:lnTo>
                <a:lnTo>
                  <a:pt x="41490" y="75460"/>
                </a:lnTo>
                <a:lnTo>
                  <a:pt x="41430" y="75450"/>
                </a:lnTo>
                <a:lnTo>
                  <a:pt x="41410" y="75360"/>
                </a:lnTo>
                <a:lnTo>
                  <a:pt x="41440" y="75320"/>
                </a:lnTo>
                <a:lnTo>
                  <a:pt x="41490" y="75290"/>
                </a:lnTo>
                <a:lnTo>
                  <a:pt x="41540" y="75240"/>
                </a:lnTo>
                <a:lnTo>
                  <a:pt x="41570" y="75160"/>
                </a:lnTo>
                <a:lnTo>
                  <a:pt x="41550" y="75120"/>
                </a:lnTo>
                <a:lnTo>
                  <a:pt x="41410" y="74950"/>
                </a:lnTo>
                <a:lnTo>
                  <a:pt x="41440" y="74920"/>
                </a:lnTo>
                <a:lnTo>
                  <a:pt x="41470" y="74840"/>
                </a:lnTo>
                <a:lnTo>
                  <a:pt x="41360" y="74710"/>
                </a:lnTo>
                <a:lnTo>
                  <a:pt x="41380" y="74520"/>
                </a:lnTo>
                <a:lnTo>
                  <a:pt x="41520" y="74170"/>
                </a:lnTo>
                <a:lnTo>
                  <a:pt x="41470" y="74170"/>
                </a:lnTo>
                <a:lnTo>
                  <a:pt x="41390" y="74230"/>
                </a:lnTo>
                <a:lnTo>
                  <a:pt x="41400" y="74050"/>
                </a:lnTo>
                <a:lnTo>
                  <a:pt x="41330" y="73760"/>
                </a:lnTo>
                <a:lnTo>
                  <a:pt x="41200" y="73550"/>
                </a:lnTo>
                <a:lnTo>
                  <a:pt x="41100" y="73360"/>
                </a:lnTo>
                <a:lnTo>
                  <a:pt x="41050" y="73040"/>
                </a:lnTo>
                <a:lnTo>
                  <a:pt x="40880" y="72740"/>
                </a:lnTo>
                <a:lnTo>
                  <a:pt x="40910" y="72610"/>
                </a:lnTo>
                <a:lnTo>
                  <a:pt x="40950" y="72480"/>
                </a:lnTo>
                <a:lnTo>
                  <a:pt x="40850" y="72110"/>
                </a:lnTo>
                <a:lnTo>
                  <a:pt x="41020" y="71830"/>
                </a:lnTo>
                <a:lnTo>
                  <a:pt x="41270" y="71580"/>
                </a:lnTo>
                <a:lnTo>
                  <a:pt x="41310" y="71240"/>
                </a:lnTo>
                <a:lnTo>
                  <a:pt x="41270" y="70890"/>
                </a:lnTo>
                <a:lnTo>
                  <a:pt x="41300" y="70560"/>
                </a:lnTo>
                <a:lnTo>
                  <a:pt x="41400" y="70090"/>
                </a:lnTo>
                <a:lnTo>
                  <a:pt x="41390" y="69940"/>
                </a:lnTo>
                <a:lnTo>
                  <a:pt x="41310" y="69800"/>
                </a:lnTo>
                <a:lnTo>
                  <a:pt x="41320" y="69650"/>
                </a:lnTo>
                <a:lnTo>
                  <a:pt x="41660" y="69550"/>
                </a:lnTo>
                <a:lnTo>
                  <a:pt x="42050" y="69610"/>
                </a:lnTo>
                <a:lnTo>
                  <a:pt x="42270" y="69460"/>
                </a:lnTo>
                <a:lnTo>
                  <a:pt x="42320" y="69320"/>
                </a:lnTo>
                <a:lnTo>
                  <a:pt x="42240" y="69180"/>
                </a:lnTo>
                <a:lnTo>
                  <a:pt x="42050" y="69120"/>
                </a:lnTo>
                <a:lnTo>
                  <a:pt x="42060" y="69020"/>
                </a:lnTo>
                <a:lnTo>
                  <a:pt x="42240" y="68600"/>
                </a:lnTo>
                <a:lnTo>
                  <a:pt x="42200" y="68080"/>
                </a:lnTo>
                <a:lnTo>
                  <a:pt x="42400" y="67940"/>
                </a:lnTo>
                <a:lnTo>
                  <a:pt x="42690" y="67980"/>
                </a:lnTo>
                <a:lnTo>
                  <a:pt x="43060" y="68250"/>
                </a:lnTo>
                <a:lnTo>
                  <a:pt x="43320" y="68640"/>
                </a:lnTo>
                <a:lnTo>
                  <a:pt x="43750" y="68880"/>
                </a:lnTo>
                <a:lnTo>
                  <a:pt x="44140" y="69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