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Adamawa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Adamaw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74810" y="33400"/>
                </a:moveTo>
                <a:lnTo>
                  <a:pt x="76040" y="33470"/>
                </a:lnTo>
                <a:lnTo>
                  <a:pt x="77000" y="32790"/>
                </a:lnTo>
                <a:lnTo>
                  <a:pt x="77780" y="31770"/>
                </a:lnTo>
                <a:lnTo>
                  <a:pt x="78220" y="31400"/>
                </a:lnTo>
                <a:lnTo>
                  <a:pt x="78770" y="31270"/>
                </a:lnTo>
                <a:lnTo>
                  <a:pt x="79380" y="31210"/>
                </a:lnTo>
                <a:lnTo>
                  <a:pt x="79920" y="30960"/>
                </a:lnTo>
                <a:lnTo>
                  <a:pt x="80130" y="30730"/>
                </a:lnTo>
                <a:lnTo>
                  <a:pt x="80270" y="30450"/>
                </a:lnTo>
                <a:lnTo>
                  <a:pt x="80460" y="30310"/>
                </a:lnTo>
                <a:lnTo>
                  <a:pt x="80740" y="30300"/>
                </a:lnTo>
                <a:lnTo>
                  <a:pt x="81190" y="29890"/>
                </a:lnTo>
                <a:lnTo>
                  <a:pt x="81600" y="29410"/>
                </a:lnTo>
                <a:lnTo>
                  <a:pt x="82220" y="29270"/>
                </a:lnTo>
                <a:lnTo>
                  <a:pt x="82870" y="29360"/>
                </a:lnTo>
                <a:lnTo>
                  <a:pt x="83390" y="29580"/>
                </a:lnTo>
                <a:lnTo>
                  <a:pt x="83810" y="29950"/>
                </a:lnTo>
                <a:lnTo>
                  <a:pt x="84250" y="30240"/>
                </a:lnTo>
                <a:lnTo>
                  <a:pt x="84770" y="30360"/>
                </a:lnTo>
                <a:lnTo>
                  <a:pt x="85150" y="30140"/>
                </a:lnTo>
                <a:lnTo>
                  <a:pt x="85420" y="29120"/>
                </a:lnTo>
                <a:lnTo>
                  <a:pt x="85840" y="28080"/>
                </a:lnTo>
                <a:lnTo>
                  <a:pt x="85940" y="27540"/>
                </a:lnTo>
                <a:lnTo>
                  <a:pt x="85930" y="27020"/>
                </a:lnTo>
                <a:lnTo>
                  <a:pt x="86000" y="26580"/>
                </a:lnTo>
                <a:lnTo>
                  <a:pt x="86260" y="26540"/>
                </a:lnTo>
                <a:lnTo>
                  <a:pt x="86360" y="26560"/>
                </a:lnTo>
                <a:lnTo>
                  <a:pt x="86450" y="26630"/>
                </a:lnTo>
                <a:lnTo>
                  <a:pt x="86690" y="26720"/>
                </a:lnTo>
                <a:lnTo>
                  <a:pt x="86940" y="26760"/>
                </a:lnTo>
                <a:lnTo>
                  <a:pt x="88040" y="26510"/>
                </a:lnTo>
                <a:lnTo>
                  <a:pt x="88480" y="26480"/>
                </a:lnTo>
                <a:lnTo>
                  <a:pt x="88440" y="26580"/>
                </a:lnTo>
                <a:lnTo>
                  <a:pt x="87090" y="28520"/>
                </a:lnTo>
                <a:lnTo>
                  <a:pt x="86880" y="28960"/>
                </a:lnTo>
                <a:lnTo>
                  <a:pt x="86600" y="29920"/>
                </a:lnTo>
                <a:lnTo>
                  <a:pt x="86340" y="31380"/>
                </a:lnTo>
                <a:lnTo>
                  <a:pt x="86170" y="31860"/>
                </a:lnTo>
                <a:lnTo>
                  <a:pt x="86170" y="31960"/>
                </a:lnTo>
                <a:lnTo>
                  <a:pt x="86220" y="32110"/>
                </a:lnTo>
                <a:lnTo>
                  <a:pt x="86230" y="32200"/>
                </a:lnTo>
                <a:lnTo>
                  <a:pt x="86220" y="32310"/>
                </a:lnTo>
                <a:lnTo>
                  <a:pt x="86100" y="32570"/>
                </a:lnTo>
                <a:lnTo>
                  <a:pt x="86010" y="32680"/>
                </a:lnTo>
                <a:lnTo>
                  <a:pt x="85850" y="32800"/>
                </a:lnTo>
                <a:lnTo>
                  <a:pt x="85780" y="32850"/>
                </a:lnTo>
                <a:lnTo>
                  <a:pt x="85670" y="32910"/>
                </a:lnTo>
                <a:lnTo>
                  <a:pt x="85530" y="32970"/>
                </a:lnTo>
                <a:lnTo>
                  <a:pt x="84930" y="33040"/>
                </a:lnTo>
                <a:lnTo>
                  <a:pt x="84680" y="33130"/>
                </a:lnTo>
                <a:lnTo>
                  <a:pt x="84550" y="33400"/>
                </a:lnTo>
                <a:lnTo>
                  <a:pt x="84550" y="33550"/>
                </a:lnTo>
                <a:lnTo>
                  <a:pt x="84640" y="33800"/>
                </a:lnTo>
                <a:lnTo>
                  <a:pt x="84670" y="33950"/>
                </a:lnTo>
                <a:lnTo>
                  <a:pt x="84640" y="34130"/>
                </a:lnTo>
                <a:lnTo>
                  <a:pt x="84460" y="34410"/>
                </a:lnTo>
                <a:lnTo>
                  <a:pt x="84400" y="34570"/>
                </a:lnTo>
                <a:lnTo>
                  <a:pt x="84410" y="34740"/>
                </a:lnTo>
                <a:lnTo>
                  <a:pt x="84490" y="34870"/>
                </a:lnTo>
                <a:lnTo>
                  <a:pt x="84710" y="35100"/>
                </a:lnTo>
                <a:lnTo>
                  <a:pt x="84790" y="35270"/>
                </a:lnTo>
                <a:lnTo>
                  <a:pt x="84780" y="35390"/>
                </a:lnTo>
                <a:lnTo>
                  <a:pt x="84700" y="35520"/>
                </a:lnTo>
                <a:lnTo>
                  <a:pt x="84630" y="35700"/>
                </a:lnTo>
                <a:lnTo>
                  <a:pt x="84530" y="36220"/>
                </a:lnTo>
                <a:lnTo>
                  <a:pt x="84500" y="36720"/>
                </a:lnTo>
                <a:lnTo>
                  <a:pt x="84280" y="37270"/>
                </a:lnTo>
                <a:lnTo>
                  <a:pt x="83790" y="37460"/>
                </a:lnTo>
                <a:lnTo>
                  <a:pt x="83190" y="37550"/>
                </a:lnTo>
                <a:lnTo>
                  <a:pt x="82670" y="37780"/>
                </a:lnTo>
                <a:lnTo>
                  <a:pt x="82570" y="37870"/>
                </a:lnTo>
                <a:lnTo>
                  <a:pt x="82350" y="38150"/>
                </a:lnTo>
                <a:lnTo>
                  <a:pt x="82260" y="38230"/>
                </a:lnTo>
                <a:lnTo>
                  <a:pt x="82200" y="38280"/>
                </a:lnTo>
                <a:lnTo>
                  <a:pt x="81760" y="38490"/>
                </a:lnTo>
                <a:lnTo>
                  <a:pt x="81710" y="38530"/>
                </a:lnTo>
                <a:lnTo>
                  <a:pt x="81650" y="38670"/>
                </a:lnTo>
                <a:lnTo>
                  <a:pt x="81690" y="38690"/>
                </a:lnTo>
                <a:lnTo>
                  <a:pt x="81910" y="38720"/>
                </a:lnTo>
                <a:lnTo>
                  <a:pt x="81980" y="38880"/>
                </a:lnTo>
                <a:lnTo>
                  <a:pt x="82040" y="39110"/>
                </a:lnTo>
                <a:lnTo>
                  <a:pt x="82030" y="39410"/>
                </a:lnTo>
                <a:lnTo>
                  <a:pt x="82000" y="39560"/>
                </a:lnTo>
                <a:lnTo>
                  <a:pt x="81960" y="39690"/>
                </a:lnTo>
                <a:lnTo>
                  <a:pt x="81610" y="40320"/>
                </a:lnTo>
                <a:lnTo>
                  <a:pt x="81450" y="40690"/>
                </a:lnTo>
                <a:lnTo>
                  <a:pt x="81450" y="40990"/>
                </a:lnTo>
                <a:lnTo>
                  <a:pt x="81500" y="41270"/>
                </a:lnTo>
                <a:lnTo>
                  <a:pt x="81330" y="42720"/>
                </a:lnTo>
                <a:lnTo>
                  <a:pt x="81250" y="43050"/>
                </a:lnTo>
                <a:lnTo>
                  <a:pt x="81080" y="43280"/>
                </a:lnTo>
                <a:lnTo>
                  <a:pt x="80980" y="43320"/>
                </a:lnTo>
                <a:lnTo>
                  <a:pt x="80890" y="43320"/>
                </a:lnTo>
                <a:lnTo>
                  <a:pt x="80790" y="43300"/>
                </a:lnTo>
                <a:lnTo>
                  <a:pt x="80680" y="43300"/>
                </a:lnTo>
                <a:lnTo>
                  <a:pt x="80600" y="43340"/>
                </a:lnTo>
                <a:lnTo>
                  <a:pt x="80540" y="43430"/>
                </a:lnTo>
                <a:lnTo>
                  <a:pt x="80480" y="43640"/>
                </a:lnTo>
                <a:lnTo>
                  <a:pt x="80360" y="43890"/>
                </a:lnTo>
                <a:lnTo>
                  <a:pt x="80230" y="44040"/>
                </a:lnTo>
                <a:lnTo>
                  <a:pt x="79450" y="44450"/>
                </a:lnTo>
                <a:lnTo>
                  <a:pt x="79340" y="44480"/>
                </a:lnTo>
                <a:lnTo>
                  <a:pt x="79220" y="44460"/>
                </a:lnTo>
                <a:lnTo>
                  <a:pt x="78980" y="44340"/>
                </a:lnTo>
                <a:lnTo>
                  <a:pt x="78880" y="44320"/>
                </a:lnTo>
                <a:lnTo>
                  <a:pt x="78740" y="44330"/>
                </a:lnTo>
                <a:lnTo>
                  <a:pt x="78650" y="44380"/>
                </a:lnTo>
                <a:lnTo>
                  <a:pt x="78560" y="44440"/>
                </a:lnTo>
                <a:lnTo>
                  <a:pt x="78440" y="44500"/>
                </a:lnTo>
                <a:lnTo>
                  <a:pt x="78340" y="44510"/>
                </a:lnTo>
                <a:lnTo>
                  <a:pt x="78230" y="44490"/>
                </a:lnTo>
                <a:lnTo>
                  <a:pt x="78020" y="44420"/>
                </a:lnTo>
                <a:lnTo>
                  <a:pt x="78080" y="44530"/>
                </a:lnTo>
                <a:lnTo>
                  <a:pt x="78260" y="44970"/>
                </a:lnTo>
                <a:lnTo>
                  <a:pt x="78280" y="45070"/>
                </a:lnTo>
                <a:lnTo>
                  <a:pt x="78290" y="45290"/>
                </a:lnTo>
                <a:lnTo>
                  <a:pt x="78220" y="45360"/>
                </a:lnTo>
                <a:lnTo>
                  <a:pt x="77990" y="45520"/>
                </a:lnTo>
                <a:lnTo>
                  <a:pt x="77930" y="45590"/>
                </a:lnTo>
                <a:lnTo>
                  <a:pt x="77890" y="45690"/>
                </a:lnTo>
                <a:lnTo>
                  <a:pt x="77830" y="45780"/>
                </a:lnTo>
                <a:lnTo>
                  <a:pt x="77740" y="45840"/>
                </a:lnTo>
                <a:lnTo>
                  <a:pt x="77580" y="45860"/>
                </a:lnTo>
                <a:lnTo>
                  <a:pt x="77290" y="45810"/>
                </a:lnTo>
                <a:lnTo>
                  <a:pt x="77120" y="45880"/>
                </a:lnTo>
                <a:lnTo>
                  <a:pt x="76950" y="46130"/>
                </a:lnTo>
                <a:lnTo>
                  <a:pt x="76890" y="46460"/>
                </a:lnTo>
                <a:lnTo>
                  <a:pt x="76910" y="46810"/>
                </a:lnTo>
                <a:lnTo>
                  <a:pt x="77030" y="47430"/>
                </a:lnTo>
                <a:lnTo>
                  <a:pt x="77020" y="47580"/>
                </a:lnTo>
                <a:lnTo>
                  <a:pt x="77000" y="47650"/>
                </a:lnTo>
                <a:lnTo>
                  <a:pt x="76960" y="47750"/>
                </a:lnTo>
                <a:lnTo>
                  <a:pt x="76650" y="48190"/>
                </a:lnTo>
                <a:lnTo>
                  <a:pt x="76610" y="48370"/>
                </a:lnTo>
                <a:lnTo>
                  <a:pt x="76610" y="48670"/>
                </a:lnTo>
                <a:lnTo>
                  <a:pt x="76650" y="48960"/>
                </a:lnTo>
                <a:lnTo>
                  <a:pt x="76700" y="49150"/>
                </a:lnTo>
                <a:lnTo>
                  <a:pt x="76720" y="49280"/>
                </a:lnTo>
                <a:lnTo>
                  <a:pt x="76680" y="49390"/>
                </a:lnTo>
                <a:lnTo>
                  <a:pt x="76390" y="49690"/>
                </a:lnTo>
                <a:lnTo>
                  <a:pt x="75640" y="50740"/>
                </a:lnTo>
                <a:lnTo>
                  <a:pt x="75370" y="51240"/>
                </a:lnTo>
                <a:lnTo>
                  <a:pt x="75320" y="51400"/>
                </a:lnTo>
                <a:lnTo>
                  <a:pt x="75290" y="51560"/>
                </a:lnTo>
                <a:lnTo>
                  <a:pt x="75310" y="51730"/>
                </a:lnTo>
                <a:lnTo>
                  <a:pt x="75420" y="52170"/>
                </a:lnTo>
                <a:lnTo>
                  <a:pt x="75390" y="52330"/>
                </a:lnTo>
                <a:lnTo>
                  <a:pt x="75290" y="52420"/>
                </a:lnTo>
                <a:lnTo>
                  <a:pt x="75170" y="52500"/>
                </a:lnTo>
                <a:lnTo>
                  <a:pt x="74970" y="52800"/>
                </a:lnTo>
                <a:lnTo>
                  <a:pt x="74500" y="53270"/>
                </a:lnTo>
                <a:lnTo>
                  <a:pt x="74490" y="53260"/>
                </a:lnTo>
                <a:lnTo>
                  <a:pt x="74400" y="52870"/>
                </a:lnTo>
                <a:lnTo>
                  <a:pt x="74210" y="52470"/>
                </a:lnTo>
                <a:lnTo>
                  <a:pt x="74110" y="51960"/>
                </a:lnTo>
                <a:lnTo>
                  <a:pt x="74110" y="51450"/>
                </a:lnTo>
                <a:lnTo>
                  <a:pt x="73750" y="50570"/>
                </a:lnTo>
                <a:lnTo>
                  <a:pt x="73010" y="49870"/>
                </a:lnTo>
                <a:lnTo>
                  <a:pt x="72820" y="49640"/>
                </a:lnTo>
                <a:lnTo>
                  <a:pt x="72560" y="49520"/>
                </a:lnTo>
                <a:lnTo>
                  <a:pt x="72310" y="49630"/>
                </a:lnTo>
                <a:lnTo>
                  <a:pt x="72170" y="49860"/>
                </a:lnTo>
                <a:lnTo>
                  <a:pt x="72000" y="50070"/>
                </a:lnTo>
                <a:lnTo>
                  <a:pt x="71800" y="50240"/>
                </a:lnTo>
                <a:lnTo>
                  <a:pt x="71550" y="50220"/>
                </a:lnTo>
                <a:lnTo>
                  <a:pt x="71350" y="50000"/>
                </a:lnTo>
                <a:lnTo>
                  <a:pt x="71040" y="49460"/>
                </a:lnTo>
                <a:lnTo>
                  <a:pt x="70710" y="48640"/>
                </a:lnTo>
                <a:lnTo>
                  <a:pt x="70780" y="48400"/>
                </a:lnTo>
                <a:lnTo>
                  <a:pt x="71200" y="47910"/>
                </a:lnTo>
                <a:lnTo>
                  <a:pt x="71690" y="47470"/>
                </a:lnTo>
                <a:lnTo>
                  <a:pt x="73650" y="45110"/>
                </a:lnTo>
                <a:lnTo>
                  <a:pt x="74160" y="44690"/>
                </a:lnTo>
                <a:lnTo>
                  <a:pt x="74230" y="44440"/>
                </a:lnTo>
                <a:lnTo>
                  <a:pt x="74190" y="44160"/>
                </a:lnTo>
                <a:lnTo>
                  <a:pt x="74250" y="43630"/>
                </a:lnTo>
                <a:lnTo>
                  <a:pt x="75010" y="42050"/>
                </a:lnTo>
                <a:lnTo>
                  <a:pt x="74960" y="41520"/>
                </a:lnTo>
                <a:lnTo>
                  <a:pt x="74650" y="41130"/>
                </a:lnTo>
                <a:lnTo>
                  <a:pt x="74170" y="40890"/>
                </a:lnTo>
                <a:lnTo>
                  <a:pt x="73910" y="40450"/>
                </a:lnTo>
                <a:lnTo>
                  <a:pt x="73900" y="40180"/>
                </a:lnTo>
                <a:lnTo>
                  <a:pt x="73940" y="39910"/>
                </a:lnTo>
                <a:lnTo>
                  <a:pt x="73860" y="39670"/>
                </a:lnTo>
                <a:lnTo>
                  <a:pt x="73720" y="39450"/>
                </a:lnTo>
                <a:lnTo>
                  <a:pt x="73460" y="38890"/>
                </a:lnTo>
                <a:lnTo>
                  <a:pt x="73020" y="38500"/>
                </a:lnTo>
                <a:lnTo>
                  <a:pt x="72780" y="38420"/>
                </a:lnTo>
                <a:lnTo>
                  <a:pt x="72520" y="38380"/>
                </a:lnTo>
                <a:lnTo>
                  <a:pt x="72330" y="38200"/>
                </a:lnTo>
                <a:lnTo>
                  <a:pt x="71630" y="36880"/>
                </a:lnTo>
                <a:lnTo>
                  <a:pt x="72330" y="36770"/>
                </a:lnTo>
                <a:lnTo>
                  <a:pt x="72970" y="36480"/>
                </a:lnTo>
                <a:lnTo>
                  <a:pt x="74380" y="35640"/>
                </a:lnTo>
                <a:lnTo>
                  <a:pt x="74660" y="35410"/>
                </a:lnTo>
                <a:lnTo>
                  <a:pt x="74770" y="35090"/>
                </a:lnTo>
                <a:lnTo>
                  <a:pt x="74730" y="34070"/>
                </a:lnTo>
                <a:lnTo>
                  <a:pt x="74810" y="33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