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Abia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43990" y="66710"/>
                </a:moveTo>
                <a:lnTo>
                  <a:pt x="44120" y="67060"/>
                </a:lnTo>
                <a:lnTo>
                  <a:pt x="44050" y="67490"/>
                </a:lnTo>
                <a:lnTo>
                  <a:pt x="44230" y="68290"/>
                </a:lnTo>
                <a:lnTo>
                  <a:pt x="44590" y="68990"/>
                </a:lnTo>
                <a:lnTo>
                  <a:pt x="44500" y="69260"/>
                </a:lnTo>
                <a:lnTo>
                  <a:pt x="44140" y="69190"/>
                </a:lnTo>
                <a:lnTo>
                  <a:pt x="43750" y="68880"/>
                </a:lnTo>
                <a:lnTo>
                  <a:pt x="43320" y="68640"/>
                </a:lnTo>
                <a:lnTo>
                  <a:pt x="43060" y="68250"/>
                </a:lnTo>
                <a:lnTo>
                  <a:pt x="42690" y="67980"/>
                </a:lnTo>
                <a:lnTo>
                  <a:pt x="42400" y="67940"/>
                </a:lnTo>
                <a:lnTo>
                  <a:pt x="42200" y="68080"/>
                </a:lnTo>
                <a:lnTo>
                  <a:pt x="42240" y="68600"/>
                </a:lnTo>
                <a:lnTo>
                  <a:pt x="42060" y="69020"/>
                </a:lnTo>
                <a:lnTo>
                  <a:pt x="42050" y="69120"/>
                </a:lnTo>
                <a:lnTo>
                  <a:pt x="42240" y="69180"/>
                </a:lnTo>
                <a:lnTo>
                  <a:pt x="42320" y="69320"/>
                </a:lnTo>
                <a:lnTo>
                  <a:pt x="42270" y="69460"/>
                </a:lnTo>
                <a:lnTo>
                  <a:pt x="42050" y="69610"/>
                </a:lnTo>
                <a:lnTo>
                  <a:pt x="41660" y="69550"/>
                </a:lnTo>
                <a:lnTo>
                  <a:pt x="41320" y="69650"/>
                </a:lnTo>
                <a:lnTo>
                  <a:pt x="41310" y="69800"/>
                </a:lnTo>
                <a:lnTo>
                  <a:pt x="41390" y="69940"/>
                </a:lnTo>
                <a:lnTo>
                  <a:pt x="41400" y="70090"/>
                </a:lnTo>
                <a:lnTo>
                  <a:pt x="41300" y="70560"/>
                </a:lnTo>
                <a:lnTo>
                  <a:pt x="41270" y="70890"/>
                </a:lnTo>
                <a:lnTo>
                  <a:pt x="41310" y="71240"/>
                </a:lnTo>
                <a:lnTo>
                  <a:pt x="41270" y="71580"/>
                </a:lnTo>
                <a:lnTo>
                  <a:pt x="41020" y="71830"/>
                </a:lnTo>
                <a:lnTo>
                  <a:pt x="40850" y="72110"/>
                </a:lnTo>
                <a:lnTo>
                  <a:pt x="40950" y="72480"/>
                </a:lnTo>
                <a:lnTo>
                  <a:pt x="40910" y="72610"/>
                </a:lnTo>
                <a:lnTo>
                  <a:pt x="40880" y="72740"/>
                </a:lnTo>
                <a:lnTo>
                  <a:pt x="41050" y="73040"/>
                </a:lnTo>
                <a:lnTo>
                  <a:pt x="41100" y="73360"/>
                </a:lnTo>
                <a:lnTo>
                  <a:pt x="40600" y="73020"/>
                </a:lnTo>
                <a:lnTo>
                  <a:pt x="40200" y="73010"/>
                </a:lnTo>
                <a:lnTo>
                  <a:pt x="39910" y="72890"/>
                </a:lnTo>
                <a:lnTo>
                  <a:pt x="39610" y="72900"/>
                </a:lnTo>
                <a:lnTo>
                  <a:pt x="38990" y="73020"/>
                </a:lnTo>
                <a:lnTo>
                  <a:pt x="38680" y="72930"/>
                </a:lnTo>
                <a:lnTo>
                  <a:pt x="38580" y="72340"/>
                </a:lnTo>
                <a:lnTo>
                  <a:pt x="39360" y="71140"/>
                </a:lnTo>
                <a:lnTo>
                  <a:pt x="39400" y="70770"/>
                </a:lnTo>
                <a:lnTo>
                  <a:pt x="39250" y="70490"/>
                </a:lnTo>
                <a:lnTo>
                  <a:pt x="39800" y="68880"/>
                </a:lnTo>
                <a:lnTo>
                  <a:pt x="40090" y="68560"/>
                </a:lnTo>
                <a:lnTo>
                  <a:pt x="40180" y="68370"/>
                </a:lnTo>
                <a:lnTo>
                  <a:pt x="40250" y="68170"/>
                </a:lnTo>
                <a:lnTo>
                  <a:pt x="40350" y="68010"/>
                </a:lnTo>
                <a:lnTo>
                  <a:pt x="40410" y="67830"/>
                </a:lnTo>
                <a:lnTo>
                  <a:pt x="40410" y="67630"/>
                </a:lnTo>
                <a:lnTo>
                  <a:pt x="40380" y="67420"/>
                </a:lnTo>
                <a:lnTo>
                  <a:pt x="40380" y="67210"/>
                </a:lnTo>
                <a:lnTo>
                  <a:pt x="40320" y="67010"/>
                </a:lnTo>
                <a:lnTo>
                  <a:pt x="40240" y="66870"/>
                </a:lnTo>
                <a:lnTo>
                  <a:pt x="40310" y="66760"/>
                </a:lnTo>
                <a:lnTo>
                  <a:pt x="40380" y="66410"/>
                </a:lnTo>
                <a:lnTo>
                  <a:pt x="40280" y="65560"/>
                </a:lnTo>
                <a:lnTo>
                  <a:pt x="39990" y="65300"/>
                </a:lnTo>
                <a:lnTo>
                  <a:pt x="39780" y="65250"/>
                </a:lnTo>
                <a:lnTo>
                  <a:pt x="39400" y="65060"/>
                </a:lnTo>
                <a:lnTo>
                  <a:pt x="39240" y="64920"/>
                </a:lnTo>
                <a:lnTo>
                  <a:pt x="39590" y="64470"/>
                </a:lnTo>
                <a:lnTo>
                  <a:pt x="40100" y="64200"/>
                </a:lnTo>
                <a:lnTo>
                  <a:pt x="40150" y="64230"/>
                </a:lnTo>
                <a:lnTo>
                  <a:pt x="40170" y="64260"/>
                </a:lnTo>
                <a:lnTo>
                  <a:pt x="40530" y="64200"/>
                </a:lnTo>
                <a:lnTo>
                  <a:pt x="40890" y="64190"/>
                </a:lnTo>
                <a:lnTo>
                  <a:pt x="41390" y="64560"/>
                </a:lnTo>
                <a:lnTo>
                  <a:pt x="41400" y="65010"/>
                </a:lnTo>
                <a:lnTo>
                  <a:pt x="41330" y="65500"/>
                </a:lnTo>
                <a:lnTo>
                  <a:pt x="41780" y="65720"/>
                </a:lnTo>
                <a:lnTo>
                  <a:pt x="42880" y="65740"/>
                </a:lnTo>
                <a:lnTo>
                  <a:pt x="43290" y="65930"/>
                </a:lnTo>
                <a:lnTo>
                  <a:pt x="43340" y="66190"/>
                </a:lnTo>
                <a:lnTo>
                  <a:pt x="43470" y="66420"/>
                </a:lnTo>
                <a:lnTo>
                  <a:pt x="43710" y="66610"/>
                </a:lnTo>
                <a:lnTo>
                  <a:pt x="43990" y="66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