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Nigeria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Kebbi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15530" y="8910"/>
                </a:moveTo>
                <a:lnTo>
                  <a:pt x="15590" y="8890"/>
                </a:lnTo>
                <a:lnTo>
                  <a:pt x="16170" y="8880"/>
                </a:lnTo>
                <a:lnTo>
                  <a:pt x="16660" y="8960"/>
                </a:lnTo>
                <a:lnTo>
                  <a:pt x="16920" y="8830"/>
                </a:lnTo>
                <a:lnTo>
                  <a:pt x="17200" y="8770"/>
                </a:lnTo>
                <a:lnTo>
                  <a:pt x="17430" y="8960"/>
                </a:lnTo>
                <a:lnTo>
                  <a:pt x="17660" y="9180"/>
                </a:lnTo>
                <a:lnTo>
                  <a:pt x="18130" y="9460"/>
                </a:lnTo>
                <a:lnTo>
                  <a:pt x="18640" y="9650"/>
                </a:lnTo>
                <a:lnTo>
                  <a:pt x="18920" y="9720"/>
                </a:lnTo>
                <a:lnTo>
                  <a:pt x="19180" y="9820"/>
                </a:lnTo>
                <a:lnTo>
                  <a:pt x="19430" y="9990"/>
                </a:lnTo>
                <a:lnTo>
                  <a:pt x="19710" y="10120"/>
                </a:lnTo>
                <a:lnTo>
                  <a:pt x="19990" y="10150"/>
                </a:lnTo>
                <a:lnTo>
                  <a:pt x="20230" y="10010"/>
                </a:lnTo>
                <a:lnTo>
                  <a:pt x="20340" y="9800"/>
                </a:lnTo>
                <a:lnTo>
                  <a:pt x="20490" y="9620"/>
                </a:lnTo>
                <a:lnTo>
                  <a:pt x="20680" y="9550"/>
                </a:lnTo>
                <a:lnTo>
                  <a:pt x="20810" y="9720"/>
                </a:lnTo>
                <a:lnTo>
                  <a:pt x="20790" y="9960"/>
                </a:lnTo>
                <a:lnTo>
                  <a:pt x="20680" y="10190"/>
                </a:lnTo>
                <a:lnTo>
                  <a:pt x="20650" y="10330"/>
                </a:lnTo>
                <a:lnTo>
                  <a:pt x="20650" y="10480"/>
                </a:lnTo>
                <a:lnTo>
                  <a:pt x="20620" y="10600"/>
                </a:lnTo>
                <a:lnTo>
                  <a:pt x="20580" y="10710"/>
                </a:lnTo>
                <a:lnTo>
                  <a:pt x="20490" y="11000"/>
                </a:lnTo>
                <a:lnTo>
                  <a:pt x="20450" y="11310"/>
                </a:lnTo>
                <a:lnTo>
                  <a:pt x="20700" y="11750"/>
                </a:lnTo>
                <a:lnTo>
                  <a:pt x="20870" y="12240"/>
                </a:lnTo>
                <a:lnTo>
                  <a:pt x="20810" y="12800"/>
                </a:lnTo>
                <a:lnTo>
                  <a:pt x="20730" y="13090"/>
                </a:lnTo>
                <a:lnTo>
                  <a:pt x="20700" y="13380"/>
                </a:lnTo>
                <a:lnTo>
                  <a:pt x="20930" y="14630"/>
                </a:lnTo>
                <a:lnTo>
                  <a:pt x="20900" y="15210"/>
                </a:lnTo>
                <a:lnTo>
                  <a:pt x="20560" y="15390"/>
                </a:lnTo>
                <a:lnTo>
                  <a:pt x="20040" y="15220"/>
                </a:lnTo>
                <a:lnTo>
                  <a:pt x="19500" y="15360"/>
                </a:lnTo>
                <a:lnTo>
                  <a:pt x="19230" y="15840"/>
                </a:lnTo>
                <a:lnTo>
                  <a:pt x="19280" y="18820"/>
                </a:lnTo>
                <a:lnTo>
                  <a:pt x="19020" y="20030"/>
                </a:lnTo>
                <a:lnTo>
                  <a:pt x="18690" y="20750"/>
                </a:lnTo>
                <a:lnTo>
                  <a:pt x="18620" y="21490"/>
                </a:lnTo>
                <a:lnTo>
                  <a:pt x="18870" y="21770"/>
                </a:lnTo>
                <a:lnTo>
                  <a:pt x="19210" y="21880"/>
                </a:lnTo>
                <a:lnTo>
                  <a:pt x="19540" y="21670"/>
                </a:lnTo>
                <a:lnTo>
                  <a:pt x="19800" y="21340"/>
                </a:lnTo>
                <a:lnTo>
                  <a:pt x="21240" y="20690"/>
                </a:lnTo>
                <a:lnTo>
                  <a:pt x="21400" y="20650"/>
                </a:lnTo>
                <a:lnTo>
                  <a:pt x="21560" y="20690"/>
                </a:lnTo>
                <a:lnTo>
                  <a:pt x="21680" y="20760"/>
                </a:lnTo>
                <a:lnTo>
                  <a:pt x="21770" y="20730"/>
                </a:lnTo>
                <a:lnTo>
                  <a:pt x="21860" y="20700"/>
                </a:lnTo>
                <a:lnTo>
                  <a:pt x="21970" y="20770"/>
                </a:lnTo>
                <a:lnTo>
                  <a:pt x="22050" y="20890"/>
                </a:lnTo>
                <a:lnTo>
                  <a:pt x="22220" y="20880"/>
                </a:lnTo>
                <a:lnTo>
                  <a:pt x="22370" y="20780"/>
                </a:lnTo>
                <a:lnTo>
                  <a:pt x="22680" y="20720"/>
                </a:lnTo>
                <a:lnTo>
                  <a:pt x="22990" y="20840"/>
                </a:lnTo>
                <a:lnTo>
                  <a:pt x="23110" y="20950"/>
                </a:lnTo>
                <a:lnTo>
                  <a:pt x="23270" y="20980"/>
                </a:lnTo>
                <a:lnTo>
                  <a:pt x="23670" y="20880"/>
                </a:lnTo>
                <a:lnTo>
                  <a:pt x="23840" y="20870"/>
                </a:lnTo>
                <a:lnTo>
                  <a:pt x="23980" y="20790"/>
                </a:lnTo>
                <a:lnTo>
                  <a:pt x="24040" y="20610"/>
                </a:lnTo>
                <a:lnTo>
                  <a:pt x="24170" y="20480"/>
                </a:lnTo>
                <a:lnTo>
                  <a:pt x="24340" y="20470"/>
                </a:lnTo>
                <a:lnTo>
                  <a:pt x="24500" y="20540"/>
                </a:lnTo>
                <a:lnTo>
                  <a:pt x="24680" y="20550"/>
                </a:lnTo>
                <a:lnTo>
                  <a:pt x="25110" y="20490"/>
                </a:lnTo>
                <a:lnTo>
                  <a:pt x="25290" y="20640"/>
                </a:lnTo>
                <a:lnTo>
                  <a:pt x="25400" y="20860"/>
                </a:lnTo>
                <a:lnTo>
                  <a:pt x="26060" y="21150"/>
                </a:lnTo>
                <a:lnTo>
                  <a:pt x="26510" y="21250"/>
                </a:lnTo>
                <a:lnTo>
                  <a:pt x="27660" y="21170"/>
                </a:lnTo>
                <a:lnTo>
                  <a:pt x="27780" y="21100"/>
                </a:lnTo>
                <a:lnTo>
                  <a:pt x="27910" y="21070"/>
                </a:lnTo>
                <a:lnTo>
                  <a:pt x="28470" y="21160"/>
                </a:lnTo>
                <a:lnTo>
                  <a:pt x="28750" y="21260"/>
                </a:lnTo>
                <a:lnTo>
                  <a:pt x="29110" y="21610"/>
                </a:lnTo>
                <a:lnTo>
                  <a:pt x="29070" y="22140"/>
                </a:lnTo>
                <a:lnTo>
                  <a:pt x="28880" y="22720"/>
                </a:lnTo>
                <a:lnTo>
                  <a:pt x="29030" y="22960"/>
                </a:lnTo>
                <a:lnTo>
                  <a:pt x="29320" y="23070"/>
                </a:lnTo>
                <a:lnTo>
                  <a:pt x="29900" y="24000"/>
                </a:lnTo>
                <a:lnTo>
                  <a:pt x="29970" y="25180"/>
                </a:lnTo>
                <a:lnTo>
                  <a:pt x="29740" y="25030"/>
                </a:lnTo>
                <a:lnTo>
                  <a:pt x="29470" y="25040"/>
                </a:lnTo>
                <a:lnTo>
                  <a:pt x="29360" y="25130"/>
                </a:lnTo>
                <a:lnTo>
                  <a:pt x="29170" y="25350"/>
                </a:lnTo>
                <a:lnTo>
                  <a:pt x="29090" y="25470"/>
                </a:lnTo>
                <a:lnTo>
                  <a:pt x="28900" y="25630"/>
                </a:lnTo>
                <a:lnTo>
                  <a:pt x="28630" y="25650"/>
                </a:lnTo>
                <a:lnTo>
                  <a:pt x="28370" y="25720"/>
                </a:lnTo>
                <a:lnTo>
                  <a:pt x="27060" y="26280"/>
                </a:lnTo>
                <a:lnTo>
                  <a:pt x="26560" y="26370"/>
                </a:lnTo>
                <a:lnTo>
                  <a:pt x="25800" y="26370"/>
                </a:lnTo>
                <a:lnTo>
                  <a:pt x="25600" y="26300"/>
                </a:lnTo>
                <a:lnTo>
                  <a:pt x="25500" y="26030"/>
                </a:lnTo>
                <a:lnTo>
                  <a:pt x="25490" y="25730"/>
                </a:lnTo>
                <a:lnTo>
                  <a:pt x="25540" y="25130"/>
                </a:lnTo>
                <a:lnTo>
                  <a:pt x="25410" y="24870"/>
                </a:lnTo>
                <a:lnTo>
                  <a:pt x="25170" y="24720"/>
                </a:lnTo>
                <a:lnTo>
                  <a:pt x="24900" y="24230"/>
                </a:lnTo>
                <a:lnTo>
                  <a:pt x="24800" y="23650"/>
                </a:lnTo>
                <a:lnTo>
                  <a:pt x="24350" y="23380"/>
                </a:lnTo>
                <a:lnTo>
                  <a:pt x="23800" y="23360"/>
                </a:lnTo>
                <a:lnTo>
                  <a:pt x="21560" y="23820"/>
                </a:lnTo>
                <a:lnTo>
                  <a:pt x="20520" y="24290"/>
                </a:lnTo>
                <a:lnTo>
                  <a:pt x="20400" y="24780"/>
                </a:lnTo>
                <a:lnTo>
                  <a:pt x="20880" y="25140"/>
                </a:lnTo>
                <a:lnTo>
                  <a:pt x="21420" y="25370"/>
                </a:lnTo>
                <a:lnTo>
                  <a:pt x="22000" y="25460"/>
                </a:lnTo>
                <a:lnTo>
                  <a:pt x="22130" y="25460"/>
                </a:lnTo>
                <a:lnTo>
                  <a:pt x="22230" y="25520"/>
                </a:lnTo>
                <a:lnTo>
                  <a:pt x="22290" y="25660"/>
                </a:lnTo>
                <a:lnTo>
                  <a:pt x="22390" y="25720"/>
                </a:lnTo>
                <a:lnTo>
                  <a:pt x="22600" y="25780"/>
                </a:lnTo>
                <a:lnTo>
                  <a:pt x="22690" y="26000"/>
                </a:lnTo>
                <a:lnTo>
                  <a:pt x="22760" y="26320"/>
                </a:lnTo>
                <a:lnTo>
                  <a:pt x="22780" y="26630"/>
                </a:lnTo>
                <a:lnTo>
                  <a:pt x="22420" y="27090"/>
                </a:lnTo>
                <a:lnTo>
                  <a:pt x="22730" y="27480"/>
                </a:lnTo>
                <a:lnTo>
                  <a:pt x="22900" y="27990"/>
                </a:lnTo>
                <a:lnTo>
                  <a:pt x="22690" y="28150"/>
                </a:lnTo>
                <a:lnTo>
                  <a:pt x="22160" y="28300"/>
                </a:lnTo>
                <a:lnTo>
                  <a:pt x="21650" y="28550"/>
                </a:lnTo>
                <a:lnTo>
                  <a:pt x="21120" y="28480"/>
                </a:lnTo>
                <a:lnTo>
                  <a:pt x="20880" y="28560"/>
                </a:lnTo>
                <a:lnTo>
                  <a:pt x="20750" y="29070"/>
                </a:lnTo>
                <a:lnTo>
                  <a:pt x="20790" y="29650"/>
                </a:lnTo>
                <a:lnTo>
                  <a:pt x="20760" y="29920"/>
                </a:lnTo>
                <a:lnTo>
                  <a:pt x="20800" y="30180"/>
                </a:lnTo>
                <a:lnTo>
                  <a:pt x="21160" y="30650"/>
                </a:lnTo>
                <a:lnTo>
                  <a:pt x="21390" y="31170"/>
                </a:lnTo>
                <a:lnTo>
                  <a:pt x="21200" y="31670"/>
                </a:lnTo>
                <a:lnTo>
                  <a:pt x="20980" y="31840"/>
                </a:lnTo>
                <a:lnTo>
                  <a:pt x="20720" y="31920"/>
                </a:lnTo>
                <a:lnTo>
                  <a:pt x="19850" y="32110"/>
                </a:lnTo>
                <a:lnTo>
                  <a:pt x="19580" y="32200"/>
                </a:lnTo>
                <a:lnTo>
                  <a:pt x="19500" y="32470"/>
                </a:lnTo>
                <a:lnTo>
                  <a:pt x="19500" y="32770"/>
                </a:lnTo>
                <a:lnTo>
                  <a:pt x="19400" y="32980"/>
                </a:lnTo>
                <a:lnTo>
                  <a:pt x="18880" y="32950"/>
                </a:lnTo>
                <a:lnTo>
                  <a:pt x="18700" y="32790"/>
                </a:lnTo>
                <a:lnTo>
                  <a:pt x="18820" y="32220"/>
                </a:lnTo>
                <a:lnTo>
                  <a:pt x="18860" y="31660"/>
                </a:lnTo>
                <a:lnTo>
                  <a:pt x="18700" y="31480"/>
                </a:lnTo>
                <a:lnTo>
                  <a:pt x="18510" y="31330"/>
                </a:lnTo>
                <a:lnTo>
                  <a:pt x="18390" y="31070"/>
                </a:lnTo>
                <a:lnTo>
                  <a:pt x="18360" y="30770"/>
                </a:lnTo>
                <a:lnTo>
                  <a:pt x="18410" y="30200"/>
                </a:lnTo>
                <a:lnTo>
                  <a:pt x="18690" y="29710"/>
                </a:lnTo>
                <a:lnTo>
                  <a:pt x="19570" y="29210"/>
                </a:lnTo>
                <a:lnTo>
                  <a:pt x="19590" y="29070"/>
                </a:lnTo>
                <a:lnTo>
                  <a:pt x="19780" y="28880"/>
                </a:lnTo>
                <a:lnTo>
                  <a:pt x="19830" y="28770"/>
                </a:lnTo>
                <a:lnTo>
                  <a:pt x="19850" y="28640"/>
                </a:lnTo>
                <a:lnTo>
                  <a:pt x="19850" y="28350"/>
                </a:lnTo>
                <a:lnTo>
                  <a:pt x="20100" y="26970"/>
                </a:lnTo>
                <a:lnTo>
                  <a:pt x="20090" y="26780"/>
                </a:lnTo>
                <a:lnTo>
                  <a:pt x="19600" y="26630"/>
                </a:lnTo>
                <a:lnTo>
                  <a:pt x="18680" y="26030"/>
                </a:lnTo>
                <a:lnTo>
                  <a:pt x="17910" y="25820"/>
                </a:lnTo>
                <a:lnTo>
                  <a:pt x="17130" y="25940"/>
                </a:lnTo>
                <a:lnTo>
                  <a:pt x="15050" y="25990"/>
                </a:lnTo>
                <a:lnTo>
                  <a:pt x="14650" y="25950"/>
                </a:lnTo>
                <a:lnTo>
                  <a:pt x="13810" y="25550"/>
                </a:lnTo>
                <a:lnTo>
                  <a:pt x="13130" y="25130"/>
                </a:lnTo>
                <a:lnTo>
                  <a:pt x="12440" y="25050"/>
                </a:lnTo>
                <a:lnTo>
                  <a:pt x="12380" y="25110"/>
                </a:lnTo>
                <a:lnTo>
                  <a:pt x="12370" y="25110"/>
                </a:lnTo>
                <a:lnTo>
                  <a:pt x="12300" y="25120"/>
                </a:lnTo>
                <a:lnTo>
                  <a:pt x="12240" y="25110"/>
                </a:lnTo>
                <a:lnTo>
                  <a:pt x="12060" y="24940"/>
                </a:lnTo>
                <a:lnTo>
                  <a:pt x="10700" y="23010"/>
                </a:lnTo>
                <a:lnTo>
                  <a:pt x="10590" y="22800"/>
                </a:lnTo>
                <a:lnTo>
                  <a:pt x="10570" y="22620"/>
                </a:lnTo>
                <a:lnTo>
                  <a:pt x="10730" y="22210"/>
                </a:lnTo>
                <a:lnTo>
                  <a:pt x="10770" y="22090"/>
                </a:lnTo>
                <a:lnTo>
                  <a:pt x="10860" y="21740"/>
                </a:lnTo>
                <a:lnTo>
                  <a:pt x="11390" y="20840"/>
                </a:lnTo>
                <a:lnTo>
                  <a:pt x="11560" y="20660"/>
                </a:lnTo>
                <a:lnTo>
                  <a:pt x="11950" y="20430"/>
                </a:lnTo>
                <a:lnTo>
                  <a:pt x="12040" y="20340"/>
                </a:lnTo>
                <a:lnTo>
                  <a:pt x="12090" y="20170"/>
                </a:lnTo>
                <a:lnTo>
                  <a:pt x="12050" y="20020"/>
                </a:lnTo>
                <a:lnTo>
                  <a:pt x="11960" y="19870"/>
                </a:lnTo>
                <a:lnTo>
                  <a:pt x="11780" y="19680"/>
                </a:lnTo>
                <a:lnTo>
                  <a:pt x="11750" y="19660"/>
                </a:lnTo>
                <a:lnTo>
                  <a:pt x="11720" y="19640"/>
                </a:lnTo>
                <a:lnTo>
                  <a:pt x="11680" y="19560"/>
                </a:lnTo>
                <a:lnTo>
                  <a:pt x="11660" y="19480"/>
                </a:lnTo>
                <a:lnTo>
                  <a:pt x="11610" y="19040"/>
                </a:lnTo>
                <a:lnTo>
                  <a:pt x="11650" y="18910"/>
                </a:lnTo>
                <a:lnTo>
                  <a:pt x="11730" y="18800"/>
                </a:lnTo>
                <a:lnTo>
                  <a:pt x="11860" y="18670"/>
                </a:lnTo>
                <a:lnTo>
                  <a:pt x="11990" y="18410"/>
                </a:lnTo>
                <a:lnTo>
                  <a:pt x="11950" y="18150"/>
                </a:lnTo>
                <a:lnTo>
                  <a:pt x="11770" y="17580"/>
                </a:lnTo>
                <a:lnTo>
                  <a:pt x="11770" y="17240"/>
                </a:lnTo>
                <a:lnTo>
                  <a:pt x="11970" y="16220"/>
                </a:lnTo>
                <a:lnTo>
                  <a:pt x="11900" y="14290"/>
                </a:lnTo>
                <a:lnTo>
                  <a:pt x="11930" y="14210"/>
                </a:lnTo>
                <a:lnTo>
                  <a:pt x="13590" y="12960"/>
                </a:lnTo>
                <a:lnTo>
                  <a:pt x="14080" y="12490"/>
                </a:lnTo>
                <a:lnTo>
                  <a:pt x="15290" y="10580"/>
                </a:lnTo>
                <a:lnTo>
                  <a:pt x="15530" y="8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Niger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12380" y="25110"/>
                </a:moveTo>
                <a:lnTo>
                  <a:pt x="12440" y="25050"/>
                </a:lnTo>
                <a:lnTo>
                  <a:pt x="13130" y="25130"/>
                </a:lnTo>
                <a:lnTo>
                  <a:pt x="13810" y="25550"/>
                </a:lnTo>
                <a:lnTo>
                  <a:pt x="14650" y="25950"/>
                </a:lnTo>
                <a:lnTo>
                  <a:pt x="15050" y="25990"/>
                </a:lnTo>
                <a:lnTo>
                  <a:pt x="17130" y="25940"/>
                </a:lnTo>
                <a:lnTo>
                  <a:pt x="17910" y="25820"/>
                </a:lnTo>
                <a:lnTo>
                  <a:pt x="18680" y="26030"/>
                </a:lnTo>
                <a:lnTo>
                  <a:pt x="19600" y="26630"/>
                </a:lnTo>
                <a:lnTo>
                  <a:pt x="20090" y="26780"/>
                </a:lnTo>
                <a:lnTo>
                  <a:pt x="20100" y="26970"/>
                </a:lnTo>
                <a:lnTo>
                  <a:pt x="19850" y="28350"/>
                </a:lnTo>
                <a:lnTo>
                  <a:pt x="19850" y="28640"/>
                </a:lnTo>
                <a:lnTo>
                  <a:pt x="19830" y="28770"/>
                </a:lnTo>
                <a:lnTo>
                  <a:pt x="19780" y="28880"/>
                </a:lnTo>
                <a:lnTo>
                  <a:pt x="19590" y="29070"/>
                </a:lnTo>
                <a:lnTo>
                  <a:pt x="19570" y="29210"/>
                </a:lnTo>
                <a:lnTo>
                  <a:pt x="18690" y="29710"/>
                </a:lnTo>
                <a:lnTo>
                  <a:pt x="18410" y="30200"/>
                </a:lnTo>
                <a:lnTo>
                  <a:pt x="18360" y="30770"/>
                </a:lnTo>
                <a:lnTo>
                  <a:pt x="18390" y="31070"/>
                </a:lnTo>
                <a:lnTo>
                  <a:pt x="18510" y="31330"/>
                </a:lnTo>
                <a:lnTo>
                  <a:pt x="18700" y="31480"/>
                </a:lnTo>
                <a:lnTo>
                  <a:pt x="18860" y="31660"/>
                </a:lnTo>
                <a:lnTo>
                  <a:pt x="18820" y="32220"/>
                </a:lnTo>
                <a:lnTo>
                  <a:pt x="18700" y="32790"/>
                </a:lnTo>
                <a:lnTo>
                  <a:pt x="18880" y="32950"/>
                </a:lnTo>
                <a:lnTo>
                  <a:pt x="19400" y="32980"/>
                </a:lnTo>
                <a:lnTo>
                  <a:pt x="19500" y="32770"/>
                </a:lnTo>
                <a:lnTo>
                  <a:pt x="19500" y="32470"/>
                </a:lnTo>
                <a:lnTo>
                  <a:pt x="19580" y="32200"/>
                </a:lnTo>
                <a:lnTo>
                  <a:pt x="19850" y="32110"/>
                </a:lnTo>
                <a:lnTo>
                  <a:pt x="20720" y="31920"/>
                </a:lnTo>
                <a:lnTo>
                  <a:pt x="20980" y="31840"/>
                </a:lnTo>
                <a:lnTo>
                  <a:pt x="21200" y="31670"/>
                </a:lnTo>
                <a:lnTo>
                  <a:pt x="21390" y="31170"/>
                </a:lnTo>
                <a:lnTo>
                  <a:pt x="21160" y="30650"/>
                </a:lnTo>
                <a:lnTo>
                  <a:pt x="20800" y="30180"/>
                </a:lnTo>
                <a:lnTo>
                  <a:pt x="20760" y="29920"/>
                </a:lnTo>
                <a:lnTo>
                  <a:pt x="20790" y="29650"/>
                </a:lnTo>
                <a:lnTo>
                  <a:pt x="20750" y="29070"/>
                </a:lnTo>
                <a:lnTo>
                  <a:pt x="20880" y="28560"/>
                </a:lnTo>
                <a:lnTo>
                  <a:pt x="21120" y="28480"/>
                </a:lnTo>
                <a:lnTo>
                  <a:pt x="21650" y="28550"/>
                </a:lnTo>
                <a:lnTo>
                  <a:pt x="22160" y="28300"/>
                </a:lnTo>
                <a:lnTo>
                  <a:pt x="22690" y="28150"/>
                </a:lnTo>
                <a:lnTo>
                  <a:pt x="22900" y="27990"/>
                </a:lnTo>
                <a:lnTo>
                  <a:pt x="22730" y="27480"/>
                </a:lnTo>
                <a:lnTo>
                  <a:pt x="22420" y="27090"/>
                </a:lnTo>
                <a:lnTo>
                  <a:pt x="22780" y="26630"/>
                </a:lnTo>
                <a:lnTo>
                  <a:pt x="22760" y="26320"/>
                </a:lnTo>
                <a:lnTo>
                  <a:pt x="22690" y="26000"/>
                </a:lnTo>
                <a:lnTo>
                  <a:pt x="22600" y="25780"/>
                </a:lnTo>
                <a:lnTo>
                  <a:pt x="22390" y="25720"/>
                </a:lnTo>
                <a:lnTo>
                  <a:pt x="22290" y="25660"/>
                </a:lnTo>
                <a:lnTo>
                  <a:pt x="22230" y="25520"/>
                </a:lnTo>
                <a:lnTo>
                  <a:pt x="22130" y="25460"/>
                </a:lnTo>
                <a:lnTo>
                  <a:pt x="22000" y="25460"/>
                </a:lnTo>
                <a:lnTo>
                  <a:pt x="21420" y="25370"/>
                </a:lnTo>
                <a:lnTo>
                  <a:pt x="20880" y="25140"/>
                </a:lnTo>
                <a:lnTo>
                  <a:pt x="20400" y="24780"/>
                </a:lnTo>
                <a:lnTo>
                  <a:pt x="20520" y="24290"/>
                </a:lnTo>
                <a:lnTo>
                  <a:pt x="21560" y="23820"/>
                </a:lnTo>
                <a:lnTo>
                  <a:pt x="23800" y="23360"/>
                </a:lnTo>
                <a:lnTo>
                  <a:pt x="24350" y="23380"/>
                </a:lnTo>
                <a:lnTo>
                  <a:pt x="24800" y="23650"/>
                </a:lnTo>
                <a:lnTo>
                  <a:pt x="24900" y="24230"/>
                </a:lnTo>
                <a:lnTo>
                  <a:pt x="25170" y="24720"/>
                </a:lnTo>
                <a:lnTo>
                  <a:pt x="25410" y="24870"/>
                </a:lnTo>
                <a:lnTo>
                  <a:pt x="25540" y="25130"/>
                </a:lnTo>
                <a:lnTo>
                  <a:pt x="25490" y="25730"/>
                </a:lnTo>
                <a:lnTo>
                  <a:pt x="25500" y="26030"/>
                </a:lnTo>
                <a:lnTo>
                  <a:pt x="25600" y="26300"/>
                </a:lnTo>
                <a:lnTo>
                  <a:pt x="25800" y="26370"/>
                </a:lnTo>
                <a:lnTo>
                  <a:pt x="26560" y="26370"/>
                </a:lnTo>
                <a:lnTo>
                  <a:pt x="27060" y="26280"/>
                </a:lnTo>
                <a:lnTo>
                  <a:pt x="28370" y="25720"/>
                </a:lnTo>
                <a:lnTo>
                  <a:pt x="28630" y="25650"/>
                </a:lnTo>
                <a:lnTo>
                  <a:pt x="28900" y="25630"/>
                </a:lnTo>
                <a:lnTo>
                  <a:pt x="29090" y="25470"/>
                </a:lnTo>
                <a:lnTo>
                  <a:pt x="29170" y="25350"/>
                </a:lnTo>
                <a:lnTo>
                  <a:pt x="29360" y="25130"/>
                </a:lnTo>
                <a:lnTo>
                  <a:pt x="29470" y="25040"/>
                </a:lnTo>
                <a:lnTo>
                  <a:pt x="29740" y="25030"/>
                </a:lnTo>
                <a:lnTo>
                  <a:pt x="29970" y="25180"/>
                </a:lnTo>
                <a:lnTo>
                  <a:pt x="30300" y="25610"/>
                </a:lnTo>
                <a:lnTo>
                  <a:pt x="30880" y="26590"/>
                </a:lnTo>
                <a:lnTo>
                  <a:pt x="30990" y="27100"/>
                </a:lnTo>
                <a:lnTo>
                  <a:pt x="30840" y="27170"/>
                </a:lnTo>
                <a:lnTo>
                  <a:pt x="30690" y="27340"/>
                </a:lnTo>
                <a:lnTo>
                  <a:pt x="30630" y="27540"/>
                </a:lnTo>
                <a:lnTo>
                  <a:pt x="30580" y="28180"/>
                </a:lnTo>
                <a:lnTo>
                  <a:pt x="30590" y="28380"/>
                </a:lnTo>
                <a:lnTo>
                  <a:pt x="30720" y="28760"/>
                </a:lnTo>
                <a:lnTo>
                  <a:pt x="30730" y="28850"/>
                </a:lnTo>
                <a:lnTo>
                  <a:pt x="30720" y="28950"/>
                </a:lnTo>
                <a:lnTo>
                  <a:pt x="30690" y="29120"/>
                </a:lnTo>
                <a:lnTo>
                  <a:pt x="30580" y="29380"/>
                </a:lnTo>
                <a:lnTo>
                  <a:pt x="30560" y="29470"/>
                </a:lnTo>
                <a:lnTo>
                  <a:pt x="30560" y="29680"/>
                </a:lnTo>
                <a:lnTo>
                  <a:pt x="30550" y="29780"/>
                </a:lnTo>
                <a:lnTo>
                  <a:pt x="30500" y="29880"/>
                </a:lnTo>
                <a:lnTo>
                  <a:pt x="30470" y="30030"/>
                </a:lnTo>
                <a:lnTo>
                  <a:pt x="30520" y="30290"/>
                </a:lnTo>
                <a:lnTo>
                  <a:pt x="30770" y="30470"/>
                </a:lnTo>
                <a:lnTo>
                  <a:pt x="30950" y="30710"/>
                </a:lnTo>
                <a:lnTo>
                  <a:pt x="31080" y="30970"/>
                </a:lnTo>
                <a:lnTo>
                  <a:pt x="31340" y="30930"/>
                </a:lnTo>
                <a:lnTo>
                  <a:pt x="31540" y="30710"/>
                </a:lnTo>
                <a:lnTo>
                  <a:pt x="31700" y="30450"/>
                </a:lnTo>
                <a:lnTo>
                  <a:pt x="32100" y="30020"/>
                </a:lnTo>
                <a:lnTo>
                  <a:pt x="33000" y="29330"/>
                </a:lnTo>
                <a:lnTo>
                  <a:pt x="33540" y="29210"/>
                </a:lnTo>
                <a:lnTo>
                  <a:pt x="33740" y="29350"/>
                </a:lnTo>
                <a:lnTo>
                  <a:pt x="33830" y="29590"/>
                </a:lnTo>
                <a:lnTo>
                  <a:pt x="34070" y="29630"/>
                </a:lnTo>
                <a:lnTo>
                  <a:pt x="34620" y="29370"/>
                </a:lnTo>
                <a:lnTo>
                  <a:pt x="34910" y="29320"/>
                </a:lnTo>
                <a:lnTo>
                  <a:pt x="35200" y="29370"/>
                </a:lnTo>
                <a:lnTo>
                  <a:pt x="35370" y="29240"/>
                </a:lnTo>
                <a:lnTo>
                  <a:pt x="35340" y="28940"/>
                </a:lnTo>
                <a:lnTo>
                  <a:pt x="35590" y="28830"/>
                </a:lnTo>
                <a:lnTo>
                  <a:pt x="35860" y="28850"/>
                </a:lnTo>
                <a:lnTo>
                  <a:pt x="36090" y="28950"/>
                </a:lnTo>
                <a:lnTo>
                  <a:pt x="36160" y="29100"/>
                </a:lnTo>
                <a:lnTo>
                  <a:pt x="36210" y="29720"/>
                </a:lnTo>
                <a:lnTo>
                  <a:pt x="36330" y="29750"/>
                </a:lnTo>
                <a:lnTo>
                  <a:pt x="36590" y="29680"/>
                </a:lnTo>
                <a:lnTo>
                  <a:pt x="37010" y="30030"/>
                </a:lnTo>
                <a:lnTo>
                  <a:pt x="37020" y="30650"/>
                </a:lnTo>
                <a:lnTo>
                  <a:pt x="36920" y="30920"/>
                </a:lnTo>
                <a:lnTo>
                  <a:pt x="37090" y="31090"/>
                </a:lnTo>
                <a:lnTo>
                  <a:pt x="37630" y="31290"/>
                </a:lnTo>
                <a:lnTo>
                  <a:pt x="37850" y="31450"/>
                </a:lnTo>
                <a:lnTo>
                  <a:pt x="37840" y="31710"/>
                </a:lnTo>
                <a:lnTo>
                  <a:pt x="37650" y="31950"/>
                </a:lnTo>
                <a:lnTo>
                  <a:pt x="37400" y="32120"/>
                </a:lnTo>
                <a:lnTo>
                  <a:pt x="37160" y="32310"/>
                </a:lnTo>
                <a:lnTo>
                  <a:pt x="36950" y="32560"/>
                </a:lnTo>
                <a:lnTo>
                  <a:pt x="36710" y="32720"/>
                </a:lnTo>
                <a:lnTo>
                  <a:pt x="36530" y="32940"/>
                </a:lnTo>
                <a:lnTo>
                  <a:pt x="36860" y="33380"/>
                </a:lnTo>
                <a:lnTo>
                  <a:pt x="37410" y="33610"/>
                </a:lnTo>
                <a:lnTo>
                  <a:pt x="37970" y="33680"/>
                </a:lnTo>
                <a:lnTo>
                  <a:pt x="39090" y="33660"/>
                </a:lnTo>
                <a:lnTo>
                  <a:pt x="39460" y="33920"/>
                </a:lnTo>
                <a:lnTo>
                  <a:pt x="39600" y="35150"/>
                </a:lnTo>
                <a:lnTo>
                  <a:pt x="39590" y="35430"/>
                </a:lnTo>
                <a:lnTo>
                  <a:pt x="39390" y="35590"/>
                </a:lnTo>
                <a:lnTo>
                  <a:pt x="39160" y="35610"/>
                </a:lnTo>
                <a:lnTo>
                  <a:pt x="38990" y="35740"/>
                </a:lnTo>
                <a:lnTo>
                  <a:pt x="39140" y="35940"/>
                </a:lnTo>
                <a:lnTo>
                  <a:pt x="39420" y="36020"/>
                </a:lnTo>
                <a:lnTo>
                  <a:pt x="39580" y="36160"/>
                </a:lnTo>
                <a:lnTo>
                  <a:pt x="39520" y="36370"/>
                </a:lnTo>
                <a:lnTo>
                  <a:pt x="39630" y="36570"/>
                </a:lnTo>
                <a:lnTo>
                  <a:pt x="39860" y="36680"/>
                </a:lnTo>
                <a:lnTo>
                  <a:pt x="39900" y="36920"/>
                </a:lnTo>
                <a:lnTo>
                  <a:pt x="39730" y="37120"/>
                </a:lnTo>
                <a:lnTo>
                  <a:pt x="39620" y="37220"/>
                </a:lnTo>
                <a:lnTo>
                  <a:pt x="39540" y="37340"/>
                </a:lnTo>
                <a:lnTo>
                  <a:pt x="39520" y="37500"/>
                </a:lnTo>
                <a:lnTo>
                  <a:pt x="39480" y="37650"/>
                </a:lnTo>
                <a:lnTo>
                  <a:pt x="39060" y="37950"/>
                </a:lnTo>
                <a:lnTo>
                  <a:pt x="39000" y="38230"/>
                </a:lnTo>
                <a:lnTo>
                  <a:pt x="39150" y="38470"/>
                </a:lnTo>
                <a:lnTo>
                  <a:pt x="39250" y="38530"/>
                </a:lnTo>
                <a:lnTo>
                  <a:pt x="39380" y="38700"/>
                </a:lnTo>
                <a:lnTo>
                  <a:pt x="39360" y="38810"/>
                </a:lnTo>
                <a:lnTo>
                  <a:pt x="39280" y="39040"/>
                </a:lnTo>
                <a:lnTo>
                  <a:pt x="39330" y="39160"/>
                </a:lnTo>
                <a:lnTo>
                  <a:pt x="39520" y="39100"/>
                </a:lnTo>
                <a:lnTo>
                  <a:pt x="39700" y="39150"/>
                </a:lnTo>
                <a:lnTo>
                  <a:pt x="38630" y="40670"/>
                </a:lnTo>
                <a:lnTo>
                  <a:pt x="38590" y="40680"/>
                </a:lnTo>
                <a:lnTo>
                  <a:pt x="38230" y="40480"/>
                </a:lnTo>
                <a:lnTo>
                  <a:pt x="37520" y="39790"/>
                </a:lnTo>
                <a:lnTo>
                  <a:pt x="37060" y="39640"/>
                </a:lnTo>
                <a:lnTo>
                  <a:pt x="35660" y="39700"/>
                </a:lnTo>
                <a:lnTo>
                  <a:pt x="35480" y="39790"/>
                </a:lnTo>
                <a:lnTo>
                  <a:pt x="35450" y="40000"/>
                </a:lnTo>
                <a:lnTo>
                  <a:pt x="35520" y="45470"/>
                </a:lnTo>
                <a:lnTo>
                  <a:pt x="35560" y="45610"/>
                </a:lnTo>
                <a:lnTo>
                  <a:pt x="35750" y="45930"/>
                </a:lnTo>
                <a:lnTo>
                  <a:pt x="36090" y="45970"/>
                </a:lnTo>
                <a:lnTo>
                  <a:pt x="35990" y="46280"/>
                </a:lnTo>
                <a:lnTo>
                  <a:pt x="35770" y="46490"/>
                </a:lnTo>
                <a:lnTo>
                  <a:pt x="35610" y="46550"/>
                </a:lnTo>
                <a:lnTo>
                  <a:pt x="35490" y="46670"/>
                </a:lnTo>
                <a:lnTo>
                  <a:pt x="35510" y="46840"/>
                </a:lnTo>
                <a:lnTo>
                  <a:pt x="35470" y="46960"/>
                </a:lnTo>
                <a:lnTo>
                  <a:pt x="35370" y="46900"/>
                </a:lnTo>
                <a:lnTo>
                  <a:pt x="35270" y="46980"/>
                </a:lnTo>
                <a:lnTo>
                  <a:pt x="35190" y="47170"/>
                </a:lnTo>
                <a:lnTo>
                  <a:pt x="35140" y="47370"/>
                </a:lnTo>
                <a:lnTo>
                  <a:pt x="35010" y="47500"/>
                </a:lnTo>
                <a:lnTo>
                  <a:pt x="34980" y="47450"/>
                </a:lnTo>
                <a:lnTo>
                  <a:pt x="34870" y="47360"/>
                </a:lnTo>
                <a:lnTo>
                  <a:pt x="34870" y="47310"/>
                </a:lnTo>
                <a:lnTo>
                  <a:pt x="34770" y="47270"/>
                </a:lnTo>
                <a:lnTo>
                  <a:pt x="34490" y="46960"/>
                </a:lnTo>
                <a:lnTo>
                  <a:pt x="34190" y="46480"/>
                </a:lnTo>
                <a:lnTo>
                  <a:pt x="34100" y="46380"/>
                </a:lnTo>
                <a:lnTo>
                  <a:pt x="33350" y="45810"/>
                </a:lnTo>
                <a:lnTo>
                  <a:pt x="33290" y="45780"/>
                </a:lnTo>
                <a:lnTo>
                  <a:pt x="33120" y="45430"/>
                </a:lnTo>
                <a:lnTo>
                  <a:pt x="33020" y="45060"/>
                </a:lnTo>
                <a:lnTo>
                  <a:pt x="33000" y="44840"/>
                </a:lnTo>
                <a:lnTo>
                  <a:pt x="32990" y="44770"/>
                </a:lnTo>
                <a:lnTo>
                  <a:pt x="32960" y="44700"/>
                </a:lnTo>
                <a:lnTo>
                  <a:pt x="32920" y="44690"/>
                </a:lnTo>
                <a:lnTo>
                  <a:pt x="32900" y="44630"/>
                </a:lnTo>
                <a:lnTo>
                  <a:pt x="32780" y="44390"/>
                </a:lnTo>
                <a:lnTo>
                  <a:pt x="32770" y="44330"/>
                </a:lnTo>
                <a:lnTo>
                  <a:pt x="32760" y="44190"/>
                </a:lnTo>
                <a:lnTo>
                  <a:pt x="32570" y="43870"/>
                </a:lnTo>
                <a:lnTo>
                  <a:pt x="32480" y="43770"/>
                </a:lnTo>
                <a:lnTo>
                  <a:pt x="32360" y="43710"/>
                </a:lnTo>
                <a:lnTo>
                  <a:pt x="32200" y="43680"/>
                </a:lnTo>
                <a:lnTo>
                  <a:pt x="31920" y="43490"/>
                </a:lnTo>
                <a:lnTo>
                  <a:pt x="31870" y="43450"/>
                </a:lnTo>
                <a:lnTo>
                  <a:pt x="31740" y="43430"/>
                </a:lnTo>
                <a:lnTo>
                  <a:pt x="31400" y="43500"/>
                </a:lnTo>
                <a:lnTo>
                  <a:pt x="30980" y="43580"/>
                </a:lnTo>
                <a:lnTo>
                  <a:pt x="30930" y="43560"/>
                </a:lnTo>
                <a:lnTo>
                  <a:pt x="30700" y="43340"/>
                </a:lnTo>
                <a:lnTo>
                  <a:pt x="30580" y="43300"/>
                </a:lnTo>
                <a:lnTo>
                  <a:pt x="30470" y="43280"/>
                </a:lnTo>
                <a:lnTo>
                  <a:pt x="29640" y="43290"/>
                </a:lnTo>
                <a:lnTo>
                  <a:pt x="29450" y="43320"/>
                </a:lnTo>
                <a:lnTo>
                  <a:pt x="29210" y="43440"/>
                </a:lnTo>
                <a:lnTo>
                  <a:pt x="29120" y="43460"/>
                </a:lnTo>
                <a:lnTo>
                  <a:pt x="29010" y="43450"/>
                </a:lnTo>
                <a:lnTo>
                  <a:pt x="28670" y="43400"/>
                </a:lnTo>
                <a:lnTo>
                  <a:pt x="28270" y="43410"/>
                </a:lnTo>
                <a:lnTo>
                  <a:pt x="28180" y="43380"/>
                </a:lnTo>
                <a:lnTo>
                  <a:pt x="28130" y="43330"/>
                </a:lnTo>
                <a:lnTo>
                  <a:pt x="28050" y="43190"/>
                </a:lnTo>
                <a:lnTo>
                  <a:pt x="27940" y="43040"/>
                </a:lnTo>
                <a:lnTo>
                  <a:pt x="27840" y="42880"/>
                </a:lnTo>
                <a:lnTo>
                  <a:pt x="27780" y="42870"/>
                </a:lnTo>
                <a:lnTo>
                  <a:pt x="27610" y="42800"/>
                </a:lnTo>
                <a:lnTo>
                  <a:pt x="27550" y="42790"/>
                </a:lnTo>
                <a:lnTo>
                  <a:pt x="27120" y="42780"/>
                </a:lnTo>
                <a:lnTo>
                  <a:pt x="27000" y="42740"/>
                </a:lnTo>
                <a:lnTo>
                  <a:pt x="26900" y="42660"/>
                </a:lnTo>
                <a:lnTo>
                  <a:pt x="26870" y="42620"/>
                </a:lnTo>
                <a:lnTo>
                  <a:pt x="26800" y="42490"/>
                </a:lnTo>
                <a:lnTo>
                  <a:pt x="26740" y="42410"/>
                </a:lnTo>
                <a:lnTo>
                  <a:pt x="26670" y="42330"/>
                </a:lnTo>
                <a:lnTo>
                  <a:pt x="26510" y="42190"/>
                </a:lnTo>
                <a:lnTo>
                  <a:pt x="26410" y="42060"/>
                </a:lnTo>
                <a:lnTo>
                  <a:pt x="26370" y="42030"/>
                </a:lnTo>
                <a:lnTo>
                  <a:pt x="26270" y="41970"/>
                </a:lnTo>
                <a:lnTo>
                  <a:pt x="26160" y="41930"/>
                </a:lnTo>
                <a:lnTo>
                  <a:pt x="26060" y="41910"/>
                </a:lnTo>
                <a:lnTo>
                  <a:pt x="25820" y="41900"/>
                </a:lnTo>
                <a:lnTo>
                  <a:pt x="25720" y="41880"/>
                </a:lnTo>
                <a:lnTo>
                  <a:pt x="25630" y="41830"/>
                </a:lnTo>
                <a:lnTo>
                  <a:pt x="25540" y="41760"/>
                </a:lnTo>
                <a:lnTo>
                  <a:pt x="25400" y="41620"/>
                </a:lnTo>
                <a:lnTo>
                  <a:pt x="25320" y="41560"/>
                </a:lnTo>
                <a:lnTo>
                  <a:pt x="25230" y="41510"/>
                </a:lnTo>
                <a:lnTo>
                  <a:pt x="25120" y="41490"/>
                </a:lnTo>
                <a:lnTo>
                  <a:pt x="24610" y="41520"/>
                </a:lnTo>
                <a:lnTo>
                  <a:pt x="23890" y="41400"/>
                </a:lnTo>
                <a:lnTo>
                  <a:pt x="23780" y="41360"/>
                </a:lnTo>
                <a:lnTo>
                  <a:pt x="23690" y="41300"/>
                </a:lnTo>
                <a:lnTo>
                  <a:pt x="23630" y="41200"/>
                </a:lnTo>
                <a:lnTo>
                  <a:pt x="23620" y="41110"/>
                </a:lnTo>
                <a:lnTo>
                  <a:pt x="23630" y="41030"/>
                </a:lnTo>
                <a:lnTo>
                  <a:pt x="23620" y="40950"/>
                </a:lnTo>
                <a:lnTo>
                  <a:pt x="23590" y="40870"/>
                </a:lnTo>
                <a:lnTo>
                  <a:pt x="23460" y="40730"/>
                </a:lnTo>
                <a:lnTo>
                  <a:pt x="23330" y="40560"/>
                </a:lnTo>
                <a:lnTo>
                  <a:pt x="23220" y="40480"/>
                </a:lnTo>
                <a:lnTo>
                  <a:pt x="22820" y="40290"/>
                </a:lnTo>
                <a:lnTo>
                  <a:pt x="22570" y="40110"/>
                </a:lnTo>
                <a:lnTo>
                  <a:pt x="22430" y="40050"/>
                </a:lnTo>
                <a:lnTo>
                  <a:pt x="22420" y="40010"/>
                </a:lnTo>
                <a:lnTo>
                  <a:pt x="22240" y="39920"/>
                </a:lnTo>
                <a:lnTo>
                  <a:pt x="22140" y="39900"/>
                </a:lnTo>
                <a:lnTo>
                  <a:pt x="22030" y="39900"/>
                </a:lnTo>
                <a:lnTo>
                  <a:pt x="21540" y="40050"/>
                </a:lnTo>
                <a:lnTo>
                  <a:pt x="21200" y="40250"/>
                </a:lnTo>
                <a:lnTo>
                  <a:pt x="20900" y="40340"/>
                </a:lnTo>
                <a:lnTo>
                  <a:pt x="20660" y="40350"/>
                </a:lnTo>
                <a:lnTo>
                  <a:pt x="20450" y="40290"/>
                </a:lnTo>
                <a:lnTo>
                  <a:pt x="20320" y="40140"/>
                </a:lnTo>
                <a:lnTo>
                  <a:pt x="20300" y="39910"/>
                </a:lnTo>
                <a:lnTo>
                  <a:pt x="20340" y="39680"/>
                </a:lnTo>
                <a:lnTo>
                  <a:pt x="20330" y="39470"/>
                </a:lnTo>
                <a:lnTo>
                  <a:pt x="20240" y="39320"/>
                </a:lnTo>
                <a:lnTo>
                  <a:pt x="20030" y="39240"/>
                </a:lnTo>
                <a:lnTo>
                  <a:pt x="19650" y="39170"/>
                </a:lnTo>
                <a:lnTo>
                  <a:pt x="19530" y="39130"/>
                </a:lnTo>
                <a:lnTo>
                  <a:pt x="19410" y="39040"/>
                </a:lnTo>
                <a:lnTo>
                  <a:pt x="19350" y="38940"/>
                </a:lnTo>
                <a:lnTo>
                  <a:pt x="19320" y="38810"/>
                </a:lnTo>
                <a:lnTo>
                  <a:pt x="19320" y="38660"/>
                </a:lnTo>
                <a:lnTo>
                  <a:pt x="19320" y="38670"/>
                </a:lnTo>
                <a:lnTo>
                  <a:pt x="19310" y="38680"/>
                </a:lnTo>
                <a:lnTo>
                  <a:pt x="19300" y="38680"/>
                </a:lnTo>
                <a:lnTo>
                  <a:pt x="19290" y="38680"/>
                </a:lnTo>
                <a:lnTo>
                  <a:pt x="19300" y="38530"/>
                </a:lnTo>
                <a:lnTo>
                  <a:pt x="19280" y="38240"/>
                </a:lnTo>
                <a:lnTo>
                  <a:pt x="19270" y="38190"/>
                </a:lnTo>
                <a:lnTo>
                  <a:pt x="18610" y="38090"/>
                </a:lnTo>
                <a:lnTo>
                  <a:pt x="18050" y="38160"/>
                </a:lnTo>
                <a:lnTo>
                  <a:pt x="17800" y="37730"/>
                </a:lnTo>
                <a:lnTo>
                  <a:pt x="17810" y="37160"/>
                </a:lnTo>
                <a:lnTo>
                  <a:pt x="17890" y="36540"/>
                </a:lnTo>
                <a:lnTo>
                  <a:pt x="17760" y="36030"/>
                </a:lnTo>
                <a:lnTo>
                  <a:pt x="17500" y="36020"/>
                </a:lnTo>
                <a:lnTo>
                  <a:pt x="17380" y="35950"/>
                </a:lnTo>
                <a:lnTo>
                  <a:pt x="17270" y="35860"/>
                </a:lnTo>
                <a:lnTo>
                  <a:pt x="14720" y="32840"/>
                </a:lnTo>
                <a:lnTo>
                  <a:pt x="14510" y="32660"/>
                </a:lnTo>
                <a:lnTo>
                  <a:pt x="13990" y="32590"/>
                </a:lnTo>
                <a:lnTo>
                  <a:pt x="12780" y="32620"/>
                </a:lnTo>
                <a:lnTo>
                  <a:pt x="12110" y="32750"/>
                </a:lnTo>
                <a:lnTo>
                  <a:pt x="12070" y="32760"/>
                </a:lnTo>
                <a:lnTo>
                  <a:pt x="12090" y="32620"/>
                </a:lnTo>
                <a:lnTo>
                  <a:pt x="12070" y="32500"/>
                </a:lnTo>
                <a:lnTo>
                  <a:pt x="12000" y="32400"/>
                </a:lnTo>
                <a:lnTo>
                  <a:pt x="11490" y="31870"/>
                </a:lnTo>
                <a:lnTo>
                  <a:pt x="11380" y="31690"/>
                </a:lnTo>
                <a:lnTo>
                  <a:pt x="11370" y="31550"/>
                </a:lnTo>
                <a:lnTo>
                  <a:pt x="11530" y="31200"/>
                </a:lnTo>
                <a:lnTo>
                  <a:pt x="11720" y="30900"/>
                </a:lnTo>
                <a:lnTo>
                  <a:pt x="11750" y="30810"/>
                </a:lnTo>
                <a:lnTo>
                  <a:pt x="11760" y="30660"/>
                </a:lnTo>
                <a:lnTo>
                  <a:pt x="11780" y="30610"/>
                </a:lnTo>
                <a:lnTo>
                  <a:pt x="11830" y="30540"/>
                </a:lnTo>
                <a:lnTo>
                  <a:pt x="11980" y="30390"/>
                </a:lnTo>
                <a:lnTo>
                  <a:pt x="12130" y="30340"/>
                </a:lnTo>
                <a:lnTo>
                  <a:pt x="12290" y="30370"/>
                </a:lnTo>
                <a:lnTo>
                  <a:pt x="12770" y="30630"/>
                </a:lnTo>
                <a:lnTo>
                  <a:pt x="12890" y="30610"/>
                </a:lnTo>
                <a:lnTo>
                  <a:pt x="13010" y="30460"/>
                </a:lnTo>
                <a:lnTo>
                  <a:pt x="13060" y="30320"/>
                </a:lnTo>
                <a:lnTo>
                  <a:pt x="13060" y="29920"/>
                </a:lnTo>
                <a:lnTo>
                  <a:pt x="13130" y="29720"/>
                </a:lnTo>
                <a:lnTo>
                  <a:pt x="13330" y="29330"/>
                </a:lnTo>
                <a:lnTo>
                  <a:pt x="13380" y="29130"/>
                </a:lnTo>
                <a:lnTo>
                  <a:pt x="13380" y="28890"/>
                </a:lnTo>
                <a:lnTo>
                  <a:pt x="13380" y="28700"/>
                </a:lnTo>
                <a:lnTo>
                  <a:pt x="13340" y="28480"/>
                </a:lnTo>
                <a:lnTo>
                  <a:pt x="13270" y="28330"/>
                </a:lnTo>
                <a:lnTo>
                  <a:pt x="13180" y="28270"/>
                </a:lnTo>
                <a:lnTo>
                  <a:pt x="13070" y="28250"/>
                </a:lnTo>
                <a:lnTo>
                  <a:pt x="12970" y="28220"/>
                </a:lnTo>
                <a:lnTo>
                  <a:pt x="12900" y="28140"/>
                </a:lnTo>
                <a:lnTo>
                  <a:pt x="12830" y="27890"/>
                </a:lnTo>
                <a:lnTo>
                  <a:pt x="12790" y="27800"/>
                </a:lnTo>
                <a:lnTo>
                  <a:pt x="12730" y="27740"/>
                </a:lnTo>
                <a:lnTo>
                  <a:pt x="12670" y="27680"/>
                </a:lnTo>
                <a:lnTo>
                  <a:pt x="12610" y="27620"/>
                </a:lnTo>
                <a:lnTo>
                  <a:pt x="12570" y="27520"/>
                </a:lnTo>
                <a:lnTo>
                  <a:pt x="12580" y="27390"/>
                </a:lnTo>
                <a:lnTo>
                  <a:pt x="12740" y="26980"/>
                </a:lnTo>
                <a:lnTo>
                  <a:pt x="12750" y="26760"/>
                </a:lnTo>
                <a:lnTo>
                  <a:pt x="12600" y="26070"/>
                </a:lnTo>
                <a:lnTo>
                  <a:pt x="12520" y="25940"/>
                </a:lnTo>
                <a:lnTo>
                  <a:pt x="12460" y="25790"/>
                </a:lnTo>
                <a:lnTo>
                  <a:pt x="12430" y="25640"/>
                </a:lnTo>
                <a:lnTo>
                  <a:pt x="12430" y="25470"/>
                </a:lnTo>
                <a:lnTo>
                  <a:pt x="12510" y="25170"/>
                </a:lnTo>
                <a:lnTo>
                  <a:pt x="12440" y="25110"/>
                </a:lnTo>
                <a:lnTo>
                  <a:pt x="12380" y="25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Kwara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12070" y="32760"/>
                </a:moveTo>
                <a:lnTo>
                  <a:pt x="12110" y="32750"/>
                </a:lnTo>
                <a:lnTo>
                  <a:pt x="12780" y="32620"/>
                </a:lnTo>
                <a:lnTo>
                  <a:pt x="13990" y="32590"/>
                </a:lnTo>
                <a:lnTo>
                  <a:pt x="14510" y="32660"/>
                </a:lnTo>
                <a:lnTo>
                  <a:pt x="14720" y="32840"/>
                </a:lnTo>
                <a:lnTo>
                  <a:pt x="17270" y="35860"/>
                </a:lnTo>
                <a:lnTo>
                  <a:pt x="17380" y="35950"/>
                </a:lnTo>
                <a:lnTo>
                  <a:pt x="17500" y="36020"/>
                </a:lnTo>
                <a:lnTo>
                  <a:pt x="17760" y="36030"/>
                </a:lnTo>
                <a:lnTo>
                  <a:pt x="17890" y="36540"/>
                </a:lnTo>
                <a:lnTo>
                  <a:pt x="17810" y="37160"/>
                </a:lnTo>
                <a:lnTo>
                  <a:pt x="17800" y="37730"/>
                </a:lnTo>
                <a:lnTo>
                  <a:pt x="18050" y="38160"/>
                </a:lnTo>
                <a:lnTo>
                  <a:pt x="18610" y="38090"/>
                </a:lnTo>
                <a:lnTo>
                  <a:pt x="19270" y="38190"/>
                </a:lnTo>
                <a:lnTo>
                  <a:pt x="19280" y="38240"/>
                </a:lnTo>
                <a:lnTo>
                  <a:pt x="19300" y="38530"/>
                </a:lnTo>
                <a:lnTo>
                  <a:pt x="19290" y="38680"/>
                </a:lnTo>
                <a:lnTo>
                  <a:pt x="19300" y="38680"/>
                </a:lnTo>
                <a:lnTo>
                  <a:pt x="19310" y="38680"/>
                </a:lnTo>
                <a:lnTo>
                  <a:pt x="19320" y="38670"/>
                </a:lnTo>
                <a:lnTo>
                  <a:pt x="19320" y="38660"/>
                </a:lnTo>
                <a:lnTo>
                  <a:pt x="19320" y="38810"/>
                </a:lnTo>
                <a:lnTo>
                  <a:pt x="19350" y="38940"/>
                </a:lnTo>
                <a:lnTo>
                  <a:pt x="19410" y="39040"/>
                </a:lnTo>
                <a:lnTo>
                  <a:pt x="19530" y="39130"/>
                </a:lnTo>
                <a:lnTo>
                  <a:pt x="19650" y="39170"/>
                </a:lnTo>
                <a:lnTo>
                  <a:pt x="20030" y="39240"/>
                </a:lnTo>
                <a:lnTo>
                  <a:pt x="20240" y="39320"/>
                </a:lnTo>
                <a:lnTo>
                  <a:pt x="20330" y="39470"/>
                </a:lnTo>
                <a:lnTo>
                  <a:pt x="20340" y="39680"/>
                </a:lnTo>
                <a:lnTo>
                  <a:pt x="20300" y="39910"/>
                </a:lnTo>
                <a:lnTo>
                  <a:pt x="20320" y="40140"/>
                </a:lnTo>
                <a:lnTo>
                  <a:pt x="20450" y="40290"/>
                </a:lnTo>
                <a:lnTo>
                  <a:pt x="20660" y="40350"/>
                </a:lnTo>
                <a:lnTo>
                  <a:pt x="20900" y="40340"/>
                </a:lnTo>
                <a:lnTo>
                  <a:pt x="21200" y="40250"/>
                </a:lnTo>
                <a:lnTo>
                  <a:pt x="21540" y="40050"/>
                </a:lnTo>
                <a:lnTo>
                  <a:pt x="22030" y="39900"/>
                </a:lnTo>
                <a:lnTo>
                  <a:pt x="22140" y="39900"/>
                </a:lnTo>
                <a:lnTo>
                  <a:pt x="22240" y="39920"/>
                </a:lnTo>
                <a:lnTo>
                  <a:pt x="22420" y="40010"/>
                </a:lnTo>
                <a:lnTo>
                  <a:pt x="22430" y="40050"/>
                </a:lnTo>
                <a:lnTo>
                  <a:pt x="22570" y="40110"/>
                </a:lnTo>
                <a:lnTo>
                  <a:pt x="22820" y="40290"/>
                </a:lnTo>
                <a:lnTo>
                  <a:pt x="23220" y="40480"/>
                </a:lnTo>
                <a:lnTo>
                  <a:pt x="23330" y="40560"/>
                </a:lnTo>
                <a:lnTo>
                  <a:pt x="23460" y="40730"/>
                </a:lnTo>
                <a:lnTo>
                  <a:pt x="23590" y="40870"/>
                </a:lnTo>
                <a:lnTo>
                  <a:pt x="23620" y="40950"/>
                </a:lnTo>
                <a:lnTo>
                  <a:pt x="23630" y="41030"/>
                </a:lnTo>
                <a:lnTo>
                  <a:pt x="23620" y="41110"/>
                </a:lnTo>
                <a:lnTo>
                  <a:pt x="23630" y="41200"/>
                </a:lnTo>
                <a:lnTo>
                  <a:pt x="23690" y="41300"/>
                </a:lnTo>
                <a:lnTo>
                  <a:pt x="23780" y="41360"/>
                </a:lnTo>
                <a:lnTo>
                  <a:pt x="23890" y="41400"/>
                </a:lnTo>
                <a:lnTo>
                  <a:pt x="24610" y="41520"/>
                </a:lnTo>
                <a:lnTo>
                  <a:pt x="25120" y="41490"/>
                </a:lnTo>
                <a:lnTo>
                  <a:pt x="25230" y="41510"/>
                </a:lnTo>
                <a:lnTo>
                  <a:pt x="25320" y="41560"/>
                </a:lnTo>
                <a:lnTo>
                  <a:pt x="25400" y="41620"/>
                </a:lnTo>
                <a:lnTo>
                  <a:pt x="25540" y="41760"/>
                </a:lnTo>
                <a:lnTo>
                  <a:pt x="25630" y="41830"/>
                </a:lnTo>
                <a:lnTo>
                  <a:pt x="25720" y="41880"/>
                </a:lnTo>
                <a:lnTo>
                  <a:pt x="25820" y="41900"/>
                </a:lnTo>
                <a:lnTo>
                  <a:pt x="26060" y="41910"/>
                </a:lnTo>
                <a:lnTo>
                  <a:pt x="26160" y="41930"/>
                </a:lnTo>
                <a:lnTo>
                  <a:pt x="26270" y="41970"/>
                </a:lnTo>
                <a:lnTo>
                  <a:pt x="26370" y="42030"/>
                </a:lnTo>
                <a:lnTo>
                  <a:pt x="26410" y="42060"/>
                </a:lnTo>
                <a:lnTo>
                  <a:pt x="26510" y="42190"/>
                </a:lnTo>
                <a:lnTo>
                  <a:pt x="26670" y="42330"/>
                </a:lnTo>
                <a:lnTo>
                  <a:pt x="26740" y="42410"/>
                </a:lnTo>
                <a:lnTo>
                  <a:pt x="26800" y="42490"/>
                </a:lnTo>
                <a:lnTo>
                  <a:pt x="26870" y="42620"/>
                </a:lnTo>
                <a:lnTo>
                  <a:pt x="26900" y="42660"/>
                </a:lnTo>
                <a:lnTo>
                  <a:pt x="27000" y="42740"/>
                </a:lnTo>
                <a:lnTo>
                  <a:pt x="27120" y="42780"/>
                </a:lnTo>
                <a:lnTo>
                  <a:pt x="27550" y="42790"/>
                </a:lnTo>
                <a:lnTo>
                  <a:pt x="27610" y="42800"/>
                </a:lnTo>
                <a:lnTo>
                  <a:pt x="27780" y="42870"/>
                </a:lnTo>
                <a:lnTo>
                  <a:pt x="27840" y="42880"/>
                </a:lnTo>
                <a:lnTo>
                  <a:pt x="27940" y="43040"/>
                </a:lnTo>
                <a:lnTo>
                  <a:pt x="28050" y="43190"/>
                </a:lnTo>
                <a:lnTo>
                  <a:pt x="28130" y="43330"/>
                </a:lnTo>
                <a:lnTo>
                  <a:pt x="28180" y="43380"/>
                </a:lnTo>
                <a:lnTo>
                  <a:pt x="28270" y="43410"/>
                </a:lnTo>
                <a:lnTo>
                  <a:pt x="28670" y="43400"/>
                </a:lnTo>
                <a:lnTo>
                  <a:pt x="29010" y="43450"/>
                </a:lnTo>
                <a:lnTo>
                  <a:pt x="29120" y="43460"/>
                </a:lnTo>
                <a:lnTo>
                  <a:pt x="29210" y="43440"/>
                </a:lnTo>
                <a:lnTo>
                  <a:pt x="29450" y="43320"/>
                </a:lnTo>
                <a:lnTo>
                  <a:pt x="29640" y="43290"/>
                </a:lnTo>
                <a:lnTo>
                  <a:pt x="30470" y="43280"/>
                </a:lnTo>
                <a:lnTo>
                  <a:pt x="30580" y="43300"/>
                </a:lnTo>
                <a:lnTo>
                  <a:pt x="30700" y="43340"/>
                </a:lnTo>
                <a:lnTo>
                  <a:pt x="30930" y="43560"/>
                </a:lnTo>
                <a:lnTo>
                  <a:pt x="30980" y="43580"/>
                </a:lnTo>
                <a:lnTo>
                  <a:pt x="31400" y="43500"/>
                </a:lnTo>
                <a:lnTo>
                  <a:pt x="31080" y="43910"/>
                </a:lnTo>
                <a:lnTo>
                  <a:pt x="30770" y="44980"/>
                </a:lnTo>
                <a:lnTo>
                  <a:pt x="30650" y="45770"/>
                </a:lnTo>
                <a:lnTo>
                  <a:pt x="30580" y="45990"/>
                </a:lnTo>
                <a:lnTo>
                  <a:pt x="30420" y="46180"/>
                </a:lnTo>
                <a:lnTo>
                  <a:pt x="30170" y="46230"/>
                </a:lnTo>
                <a:lnTo>
                  <a:pt x="29340" y="46040"/>
                </a:lnTo>
                <a:lnTo>
                  <a:pt x="28290" y="45990"/>
                </a:lnTo>
                <a:lnTo>
                  <a:pt x="27540" y="45810"/>
                </a:lnTo>
                <a:lnTo>
                  <a:pt x="26780" y="45520"/>
                </a:lnTo>
                <a:lnTo>
                  <a:pt x="26400" y="45150"/>
                </a:lnTo>
                <a:lnTo>
                  <a:pt x="26100" y="45030"/>
                </a:lnTo>
                <a:lnTo>
                  <a:pt x="25760" y="45340"/>
                </a:lnTo>
                <a:lnTo>
                  <a:pt x="24890" y="46420"/>
                </a:lnTo>
                <a:lnTo>
                  <a:pt x="24840" y="46670"/>
                </a:lnTo>
                <a:lnTo>
                  <a:pt x="25060" y="47110"/>
                </a:lnTo>
                <a:lnTo>
                  <a:pt x="25170" y="47240"/>
                </a:lnTo>
                <a:lnTo>
                  <a:pt x="25310" y="47360"/>
                </a:lnTo>
                <a:lnTo>
                  <a:pt x="25380" y="47500"/>
                </a:lnTo>
                <a:lnTo>
                  <a:pt x="25690" y="47780"/>
                </a:lnTo>
                <a:lnTo>
                  <a:pt x="26200" y="48100"/>
                </a:lnTo>
                <a:lnTo>
                  <a:pt x="26250" y="48560"/>
                </a:lnTo>
                <a:lnTo>
                  <a:pt x="25440" y="48580"/>
                </a:lnTo>
                <a:lnTo>
                  <a:pt x="25170" y="48670"/>
                </a:lnTo>
                <a:lnTo>
                  <a:pt x="25010" y="48860"/>
                </a:lnTo>
                <a:lnTo>
                  <a:pt x="24960" y="49110"/>
                </a:lnTo>
                <a:lnTo>
                  <a:pt x="24870" y="49290"/>
                </a:lnTo>
                <a:lnTo>
                  <a:pt x="24800" y="49310"/>
                </a:lnTo>
                <a:lnTo>
                  <a:pt x="24740" y="49290"/>
                </a:lnTo>
                <a:lnTo>
                  <a:pt x="24420" y="49340"/>
                </a:lnTo>
                <a:lnTo>
                  <a:pt x="24230" y="49300"/>
                </a:lnTo>
                <a:lnTo>
                  <a:pt x="23930" y="49280"/>
                </a:lnTo>
                <a:lnTo>
                  <a:pt x="23430" y="48960"/>
                </a:lnTo>
                <a:lnTo>
                  <a:pt x="22960" y="49100"/>
                </a:lnTo>
                <a:lnTo>
                  <a:pt x="22800" y="49040"/>
                </a:lnTo>
                <a:lnTo>
                  <a:pt x="22760" y="48910"/>
                </a:lnTo>
                <a:lnTo>
                  <a:pt x="22680" y="48850"/>
                </a:lnTo>
                <a:lnTo>
                  <a:pt x="22560" y="48830"/>
                </a:lnTo>
                <a:lnTo>
                  <a:pt x="22130" y="48890"/>
                </a:lnTo>
                <a:lnTo>
                  <a:pt x="21900" y="48740"/>
                </a:lnTo>
                <a:lnTo>
                  <a:pt x="21740" y="48470"/>
                </a:lnTo>
                <a:lnTo>
                  <a:pt x="21430" y="48470"/>
                </a:lnTo>
                <a:lnTo>
                  <a:pt x="21130" y="48590"/>
                </a:lnTo>
                <a:lnTo>
                  <a:pt x="20700" y="48630"/>
                </a:lnTo>
                <a:lnTo>
                  <a:pt x="20650" y="48690"/>
                </a:lnTo>
                <a:lnTo>
                  <a:pt x="20640" y="48630"/>
                </a:lnTo>
                <a:lnTo>
                  <a:pt x="20430" y="48680"/>
                </a:lnTo>
                <a:lnTo>
                  <a:pt x="20230" y="48760"/>
                </a:lnTo>
                <a:lnTo>
                  <a:pt x="19810" y="48850"/>
                </a:lnTo>
                <a:lnTo>
                  <a:pt x="19310" y="48800"/>
                </a:lnTo>
                <a:lnTo>
                  <a:pt x="18820" y="48830"/>
                </a:lnTo>
                <a:lnTo>
                  <a:pt x="18700" y="48750"/>
                </a:lnTo>
                <a:lnTo>
                  <a:pt x="18570" y="48720"/>
                </a:lnTo>
                <a:lnTo>
                  <a:pt x="18480" y="48570"/>
                </a:lnTo>
                <a:lnTo>
                  <a:pt x="18260" y="47840"/>
                </a:lnTo>
                <a:lnTo>
                  <a:pt x="17980" y="47400"/>
                </a:lnTo>
                <a:lnTo>
                  <a:pt x="17780" y="47270"/>
                </a:lnTo>
                <a:lnTo>
                  <a:pt x="17610" y="47110"/>
                </a:lnTo>
                <a:lnTo>
                  <a:pt x="17340" y="46710"/>
                </a:lnTo>
                <a:lnTo>
                  <a:pt x="17080" y="45680"/>
                </a:lnTo>
                <a:lnTo>
                  <a:pt x="16810" y="45280"/>
                </a:lnTo>
                <a:lnTo>
                  <a:pt x="16140" y="43780"/>
                </a:lnTo>
                <a:lnTo>
                  <a:pt x="16040" y="43310"/>
                </a:lnTo>
                <a:lnTo>
                  <a:pt x="16130" y="42850"/>
                </a:lnTo>
                <a:lnTo>
                  <a:pt x="16300" y="42690"/>
                </a:lnTo>
                <a:lnTo>
                  <a:pt x="16420" y="42490"/>
                </a:lnTo>
                <a:lnTo>
                  <a:pt x="16610" y="42300"/>
                </a:lnTo>
                <a:lnTo>
                  <a:pt x="16860" y="42150"/>
                </a:lnTo>
                <a:lnTo>
                  <a:pt x="17120" y="41780"/>
                </a:lnTo>
                <a:lnTo>
                  <a:pt x="16990" y="41480"/>
                </a:lnTo>
                <a:lnTo>
                  <a:pt x="16620" y="41710"/>
                </a:lnTo>
                <a:lnTo>
                  <a:pt x="16410" y="41720"/>
                </a:lnTo>
                <a:lnTo>
                  <a:pt x="15860" y="41590"/>
                </a:lnTo>
                <a:lnTo>
                  <a:pt x="14960" y="41270"/>
                </a:lnTo>
                <a:lnTo>
                  <a:pt x="14620" y="41090"/>
                </a:lnTo>
                <a:lnTo>
                  <a:pt x="14330" y="40840"/>
                </a:lnTo>
                <a:lnTo>
                  <a:pt x="14160" y="40500"/>
                </a:lnTo>
                <a:lnTo>
                  <a:pt x="13940" y="40220"/>
                </a:lnTo>
                <a:lnTo>
                  <a:pt x="13600" y="40070"/>
                </a:lnTo>
                <a:lnTo>
                  <a:pt x="13230" y="40100"/>
                </a:lnTo>
                <a:lnTo>
                  <a:pt x="12890" y="40350"/>
                </a:lnTo>
                <a:lnTo>
                  <a:pt x="12700" y="40720"/>
                </a:lnTo>
                <a:lnTo>
                  <a:pt x="12630" y="41220"/>
                </a:lnTo>
                <a:lnTo>
                  <a:pt x="12480" y="41380"/>
                </a:lnTo>
                <a:lnTo>
                  <a:pt x="12310" y="41510"/>
                </a:lnTo>
                <a:lnTo>
                  <a:pt x="10750" y="42300"/>
                </a:lnTo>
                <a:lnTo>
                  <a:pt x="10420" y="42550"/>
                </a:lnTo>
                <a:lnTo>
                  <a:pt x="10120" y="42700"/>
                </a:lnTo>
                <a:lnTo>
                  <a:pt x="9780" y="42960"/>
                </a:lnTo>
                <a:lnTo>
                  <a:pt x="8880" y="43360"/>
                </a:lnTo>
                <a:lnTo>
                  <a:pt x="8790" y="43380"/>
                </a:lnTo>
                <a:lnTo>
                  <a:pt x="8710" y="43290"/>
                </a:lnTo>
                <a:lnTo>
                  <a:pt x="8620" y="43240"/>
                </a:lnTo>
                <a:lnTo>
                  <a:pt x="8550" y="43160"/>
                </a:lnTo>
                <a:lnTo>
                  <a:pt x="8430" y="43130"/>
                </a:lnTo>
                <a:lnTo>
                  <a:pt x="8310" y="43150"/>
                </a:lnTo>
                <a:lnTo>
                  <a:pt x="8140" y="43200"/>
                </a:lnTo>
                <a:lnTo>
                  <a:pt x="7970" y="43300"/>
                </a:lnTo>
                <a:lnTo>
                  <a:pt x="7660" y="43570"/>
                </a:lnTo>
                <a:lnTo>
                  <a:pt x="7510" y="43660"/>
                </a:lnTo>
                <a:lnTo>
                  <a:pt x="7390" y="43760"/>
                </a:lnTo>
                <a:lnTo>
                  <a:pt x="7340" y="43840"/>
                </a:lnTo>
                <a:lnTo>
                  <a:pt x="7160" y="43900"/>
                </a:lnTo>
                <a:lnTo>
                  <a:pt x="6750" y="44240"/>
                </a:lnTo>
                <a:lnTo>
                  <a:pt x="6610" y="44410"/>
                </a:lnTo>
                <a:lnTo>
                  <a:pt x="6430" y="44540"/>
                </a:lnTo>
                <a:lnTo>
                  <a:pt x="5830" y="44680"/>
                </a:lnTo>
                <a:lnTo>
                  <a:pt x="5680" y="44660"/>
                </a:lnTo>
                <a:lnTo>
                  <a:pt x="5530" y="44660"/>
                </a:lnTo>
                <a:lnTo>
                  <a:pt x="5140" y="45010"/>
                </a:lnTo>
                <a:lnTo>
                  <a:pt x="5090" y="45050"/>
                </a:lnTo>
                <a:lnTo>
                  <a:pt x="4940" y="43180"/>
                </a:lnTo>
                <a:lnTo>
                  <a:pt x="4940" y="43170"/>
                </a:lnTo>
                <a:lnTo>
                  <a:pt x="4940" y="43090"/>
                </a:lnTo>
                <a:lnTo>
                  <a:pt x="4980" y="43030"/>
                </a:lnTo>
                <a:lnTo>
                  <a:pt x="5110" y="42980"/>
                </a:lnTo>
                <a:lnTo>
                  <a:pt x="5150" y="42940"/>
                </a:lnTo>
                <a:lnTo>
                  <a:pt x="5160" y="42870"/>
                </a:lnTo>
                <a:lnTo>
                  <a:pt x="5120" y="42750"/>
                </a:lnTo>
                <a:lnTo>
                  <a:pt x="5110" y="42680"/>
                </a:lnTo>
                <a:lnTo>
                  <a:pt x="5140" y="42560"/>
                </a:lnTo>
                <a:lnTo>
                  <a:pt x="5240" y="42340"/>
                </a:lnTo>
                <a:lnTo>
                  <a:pt x="5240" y="42230"/>
                </a:lnTo>
                <a:lnTo>
                  <a:pt x="5210" y="42170"/>
                </a:lnTo>
                <a:lnTo>
                  <a:pt x="5170" y="42160"/>
                </a:lnTo>
                <a:lnTo>
                  <a:pt x="5140" y="42140"/>
                </a:lnTo>
                <a:lnTo>
                  <a:pt x="5130" y="42080"/>
                </a:lnTo>
                <a:lnTo>
                  <a:pt x="5150" y="42070"/>
                </a:lnTo>
                <a:lnTo>
                  <a:pt x="5230" y="41940"/>
                </a:lnTo>
                <a:lnTo>
                  <a:pt x="5250" y="41890"/>
                </a:lnTo>
                <a:lnTo>
                  <a:pt x="5300" y="41680"/>
                </a:lnTo>
                <a:lnTo>
                  <a:pt x="5310" y="41190"/>
                </a:lnTo>
                <a:lnTo>
                  <a:pt x="5290" y="40990"/>
                </a:lnTo>
                <a:lnTo>
                  <a:pt x="5870" y="41040"/>
                </a:lnTo>
                <a:lnTo>
                  <a:pt x="5970" y="41020"/>
                </a:lnTo>
                <a:lnTo>
                  <a:pt x="6050" y="40970"/>
                </a:lnTo>
                <a:lnTo>
                  <a:pt x="6110" y="40900"/>
                </a:lnTo>
                <a:lnTo>
                  <a:pt x="6190" y="40850"/>
                </a:lnTo>
                <a:lnTo>
                  <a:pt x="6270" y="40830"/>
                </a:lnTo>
                <a:lnTo>
                  <a:pt x="6510" y="40830"/>
                </a:lnTo>
                <a:lnTo>
                  <a:pt x="6590" y="40840"/>
                </a:lnTo>
                <a:lnTo>
                  <a:pt x="6670" y="40880"/>
                </a:lnTo>
                <a:lnTo>
                  <a:pt x="6750" y="40930"/>
                </a:lnTo>
                <a:lnTo>
                  <a:pt x="6820" y="40960"/>
                </a:lnTo>
                <a:lnTo>
                  <a:pt x="6910" y="40960"/>
                </a:lnTo>
                <a:lnTo>
                  <a:pt x="7430" y="40830"/>
                </a:lnTo>
                <a:lnTo>
                  <a:pt x="7610" y="40700"/>
                </a:lnTo>
                <a:lnTo>
                  <a:pt x="7730" y="40460"/>
                </a:lnTo>
                <a:lnTo>
                  <a:pt x="7980" y="39670"/>
                </a:lnTo>
                <a:lnTo>
                  <a:pt x="8140" y="39370"/>
                </a:lnTo>
                <a:lnTo>
                  <a:pt x="8180" y="39210"/>
                </a:lnTo>
                <a:lnTo>
                  <a:pt x="8190" y="38710"/>
                </a:lnTo>
                <a:lnTo>
                  <a:pt x="8160" y="38590"/>
                </a:lnTo>
                <a:lnTo>
                  <a:pt x="8060" y="38340"/>
                </a:lnTo>
                <a:lnTo>
                  <a:pt x="8010" y="38130"/>
                </a:lnTo>
                <a:lnTo>
                  <a:pt x="8040" y="37920"/>
                </a:lnTo>
                <a:lnTo>
                  <a:pt x="8190" y="37680"/>
                </a:lnTo>
                <a:lnTo>
                  <a:pt x="8240" y="37640"/>
                </a:lnTo>
                <a:lnTo>
                  <a:pt x="8360" y="37600"/>
                </a:lnTo>
                <a:lnTo>
                  <a:pt x="8420" y="37550"/>
                </a:lnTo>
                <a:lnTo>
                  <a:pt x="8880" y="36940"/>
                </a:lnTo>
                <a:lnTo>
                  <a:pt x="8890" y="36900"/>
                </a:lnTo>
                <a:lnTo>
                  <a:pt x="8850" y="36800"/>
                </a:lnTo>
                <a:lnTo>
                  <a:pt x="8840" y="36750"/>
                </a:lnTo>
                <a:lnTo>
                  <a:pt x="8900" y="36560"/>
                </a:lnTo>
                <a:lnTo>
                  <a:pt x="9020" y="36520"/>
                </a:lnTo>
                <a:lnTo>
                  <a:pt x="9170" y="36550"/>
                </a:lnTo>
                <a:lnTo>
                  <a:pt x="9300" y="36560"/>
                </a:lnTo>
                <a:lnTo>
                  <a:pt x="9550" y="36420"/>
                </a:lnTo>
                <a:lnTo>
                  <a:pt x="9600" y="36220"/>
                </a:lnTo>
                <a:lnTo>
                  <a:pt x="9540" y="35990"/>
                </a:lnTo>
                <a:lnTo>
                  <a:pt x="9450" y="35750"/>
                </a:lnTo>
                <a:lnTo>
                  <a:pt x="9420" y="35600"/>
                </a:lnTo>
                <a:lnTo>
                  <a:pt x="9440" y="35420"/>
                </a:lnTo>
                <a:lnTo>
                  <a:pt x="9510" y="35270"/>
                </a:lnTo>
                <a:lnTo>
                  <a:pt x="9630" y="35180"/>
                </a:lnTo>
                <a:lnTo>
                  <a:pt x="10170" y="34950"/>
                </a:lnTo>
                <a:lnTo>
                  <a:pt x="10470" y="34880"/>
                </a:lnTo>
                <a:lnTo>
                  <a:pt x="10920" y="34930"/>
                </a:lnTo>
                <a:lnTo>
                  <a:pt x="11060" y="34800"/>
                </a:lnTo>
                <a:lnTo>
                  <a:pt x="11260" y="34430"/>
                </a:lnTo>
                <a:lnTo>
                  <a:pt x="11500" y="34140"/>
                </a:lnTo>
                <a:lnTo>
                  <a:pt x="11580" y="33990"/>
                </a:lnTo>
                <a:lnTo>
                  <a:pt x="11630" y="33330"/>
                </a:lnTo>
                <a:lnTo>
                  <a:pt x="11680" y="33200"/>
                </a:lnTo>
                <a:lnTo>
                  <a:pt x="11790" y="33090"/>
                </a:lnTo>
                <a:lnTo>
                  <a:pt x="11900" y="33040"/>
                </a:lnTo>
                <a:lnTo>
                  <a:pt x="12000" y="32970"/>
                </a:lnTo>
                <a:lnTo>
                  <a:pt x="12070" y="32800"/>
                </a:lnTo>
                <a:lnTo>
                  <a:pt x="12070" y="32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Ogun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4550" y="49900"/>
                </a:moveTo>
                <a:lnTo>
                  <a:pt x="4600" y="49870"/>
                </a:lnTo>
                <a:lnTo>
                  <a:pt x="5260" y="49410"/>
                </a:lnTo>
                <a:lnTo>
                  <a:pt x="5990" y="49430"/>
                </a:lnTo>
                <a:lnTo>
                  <a:pt x="6180" y="49790"/>
                </a:lnTo>
                <a:lnTo>
                  <a:pt x="6220" y="50650"/>
                </a:lnTo>
                <a:lnTo>
                  <a:pt x="6350" y="51060"/>
                </a:lnTo>
                <a:lnTo>
                  <a:pt x="6560" y="51100"/>
                </a:lnTo>
                <a:lnTo>
                  <a:pt x="6640" y="50700"/>
                </a:lnTo>
                <a:lnTo>
                  <a:pt x="6750" y="50370"/>
                </a:lnTo>
                <a:lnTo>
                  <a:pt x="7030" y="50360"/>
                </a:lnTo>
                <a:lnTo>
                  <a:pt x="7080" y="51040"/>
                </a:lnTo>
                <a:lnTo>
                  <a:pt x="6800" y="51810"/>
                </a:lnTo>
                <a:lnTo>
                  <a:pt x="6810" y="51970"/>
                </a:lnTo>
                <a:lnTo>
                  <a:pt x="6960" y="52370"/>
                </a:lnTo>
                <a:lnTo>
                  <a:pt x="7270" y="52630"/>
                </a:lnTo>
                <a:lnTo>
                  <a:pt x="7520" y="52950"/>
                </a:lnTo>
                <a:lnTo>
                  <a:pt x="7860" y="53570"/>
                </a:lnTo>
                <a:lnTo>
                  <a:pt x="8400" y="54060"/>
                </a:lnTo>
                <a:lnTo>
                  <a:pt x="8810" y="54200"/>
                </a:lnTo>
                <a:lnTo>
                  <a:pt x="9240" y="54180"/>
                </a:lnTo>
                <a:lnTo>
                  <a:pt x="9540" y="53920"/>
                </a:lnTo>
                <a:lnTo>
                  <a:pt x="9850" y="53160"/>
                </a:lnTo>
                <a:lnTo>
                  <a:pt x="10160" y="52950"/>
                </a:lnTo>
                <a:lnTo>
                  <a:pt x="10440" y="53160"/>
                </a:lnTo>
                <a:lnTo>
                  <a:pt x="10570" y="53530"/>
                </a:lnTo>
                <a:lnTo>
                  <a:pt x="10790" y="53660"/>
                </a:lnTo>
                <a:lnTo>
                  <a:pt x="11010" y="53540"/>
                </a:lnTo>
                <a:lnTo>
                  <a:pt x="11240" y="53440"/>
                </a:lnTo>
                <a:lnTo>
                  <a:pt x="11990" y="53460"/>
                </a:lnTo>
                <a:lnTo>
                  <a:pt x="12250" y="53830"/>
                </a:lnTo>
                <a:lnTo>
                  <a:pt x="12250" y="54250"/>
                </a:lnTo>
                <a:lnTo>
                  <a:pt x="12270" y="54390"/>
                </a:lnTo>
                <a:lnTo>
                  <a:pt x="12490" y="54550"/>
                </a:lnTo>
                <a:lnTo>
                  <a:pt x="12710" y="54670"/>
                </a:lnTo>
                <a:lnTo>
                  <a:pt x="12760" y="54800"/>
                </a:lnTo>
                <a:lnTo>
                  <a:pt x="12760" y="54950"/>
                </a:lnTo>
                <a:lnTo>
                  <a:pt x="12780" y="55070"/>
                </a:lnTo>
                <a:lnTo>
                  <a:pt x="12830" y="55180"/>
                </a:lnTo>
                <a:lnTo>
                  <a:pt x="12920" y="55630"/>
                </a:lnTo>
                <a:lnTo>
                  <a:pt x="12640" y="56020"/>
                </a:lnTo>
                <a:lnTo>
                  <a:pt x="12430" y="56370"/>
                </a:lnTo>
                <a:lnTo>
                  <a:pt x="12890" y="56390"/>
                </a:lnTo>
                <a:lnTo>
                  <a:pt x="13820" y="56270"/>
                </a:lnTo>
                <a:lnTo>
                  <a:pt x="14290" y="56150"/>
                </a:lnTo>
                <a:lnTo>
                  <a:pt x="14500" y="56010"/>
                </a:lnTo>
                <a:lnTo>
                  <a:pt x="14740" y="55930"/>
                </a:lnTo>
                <a:lnTo>
                  <a:pt x="14970" y="55910"/>
                </a:lnTo>
                <a:lnTo>
                  <a:pt x="15200" y="55870"/>
                </a:lnTo>
                <a:lnTo>
                  <a:pt x="15730" y="55610"/>
                </a:lnTo>
                <a:lnTo>
                  <a:pt x="15890" y="55940"/>
                </a:lnTo>
                <a:lnTo>
                  <a:pt x="15950" y="56280"/>
                </a:lnTo>
                <a:lnTo>
                  <a:pt x="16260" y="56240"/>
                </a:lnTo>
                <a:lnTo>
                  <a:pt x="16550" y="56060"/>
                </a:lnTo>
                <a:lnTo>
                  <a:pt x="16900" y="56050"/>
                </a:lnTo>
                <a:lnTo>
                  <a:pt x="17150" y="56260"/>
                </a:lnTo>
                <a:lnTo>
                  <a:pt x="17240" y="56450"/>
                </a:lnTo>
                <a:lnTo>
                  <a:pt x="17310" y="56640"/>
                </a:lnTo>
                <a:lnTo>
                  <a:pt x="17330" y="56770"/>
                </a:lnTo>
                <a:lnTo>
                  <a:pt x="17370" y="56880"/>
                </a:lnTo>
                <a:lnTo>
                  <a:pt x="17590" y="56890"/>
                </a:lnTo>
                <a:lnTo>
                  <a:pt x="17850" y="56740"/>
                </a:lnTo>
                <a:lnTo>
                  <a:pt x="18010" y="56790"/>
                </a:lnTo>
                <a:lnTo>
                  <a:pt x="18180" y="56800"/>
                </a:lnTo>
                <a:lnTo>
                  <a:pt x="18300" y="56740"/>
                </a:lnTo>
                <a:lnTo>
                  <a:pt x="18440" y="56700"/>
                </a:lnTo>
                <a:lnTo>
                  <a:pt x="18750" y="56670"/>
                </a:lnTo>
                <a:lnTo>
                  <a:pt x="18870" y="56820"/>
                </a:lnTo>
                <a:lnTo>
                  <a:pt x="18690" y="57820"/>
                </a:lnTo>
                <a:lnTo>
                  <a:pt x="18550" y="58010"/>
                </a:lnTo>
                <a:lnTo>
                  <a:pt x="17870" y="58510"/>
                </a:lnTo>
                <a:lnTo>
                  <a:pt x="17490" y="58910"/>
                </a:lnTo>
                <a:lnTo>
                  <a:pt x="17310" y="59420"/>
                </a:lnTo>
                <a:lnTo>
                  <a:pt x="17300" y="59650"/>
                </a:lnTo>
                <a:lnTo>
                  <a:pt x="17410" y="59850"/>
                </a:lnTo>
                <a:lnTo>
                  <a:pt x="17520" y="59920"/>
                </a:lnTo>
                <a:lnTo>
                  <a:pt x="17760" y="60000"/>
                </a:lnTo>
                <a:lnTo>
                  <a:pt x="17880" y="60020"/>
                </a:lnTo>
                <a:lnTo>
                  <a:pt x="18270" y="60030"/>
                </a:lnTo>
                <a:lnTo>
                  <a:pt x="18600" y="59830"/>
                </a:lnTo>
                <a:lnTo>
                  <a:pt x="18720" y="59650"/>
                </a:lnTo>
                <a:lnTo>
                  <a:pt x="18910" y="59560"/>
                </a:lnTo>
                <a:lnTo>
                  <a:pt x="19050" y="59760"/>
                </a:lnTo>
                <a:lnTo>
                  <a:pt x="19050" y="60300"/>
                </a:lnTo>
                <a:lnTo>
                  <a:pt x="19120" y="60660"/>
                </a:lnTo>
                <a:lnTo>
                  <a:pt x="19100" y="60760"/>
                </a:lnTo>
                <a:lnTo>
                  <a:pt x="19020" y="60860"/>
                </a:lnTo>
                <a:lnTo>
                  <a:pt x="18900" y="60900"/>
                </a:lnTo>
                <a:lnTo>
                  <a:pt x="18510" y="61180"/>
                </a:lnTo>
                <a:lnTo>
                  <a:pt x="18260" y="61210"/>
                </a:lnTo>
                <a:lnTo>
                  <a:pt x="18140" y="61260"/>
                </a:lnTo>
                <a:lnTo>
                  <a:pt x="18270" y="61410"/>
                </a:lnTo>
                <a:lnTo>
                  <a:pt x="18500" y="61410"/>
                </a:lnTo>
                <a:lnTo>
                  <a:pt x="18920" y="61590"/>
                </a:lnTo>
                <a:lnTo>
                  <a:pt x="18930" y="61800"/>
                </a:lnTo>
                <a:lnTo>
                  <a:pt x="18810" y="61940"/>
                </a:lnTo>
                <a:lnTo>
                  <a:pt x="18360" y="61900"/>
                </a:lnTo>
                <a:lnTo>
                  <a:pt x="18350" y="61910"/>
                </a:lnTo>
                <a:lnTo>
                  <a:pt x="17690" y="61620"/>
                </a:lnTo>
                <a:lnTo>
                  <a:pt x="17200" y="61530"/>
                </a:lnTo>
                <a:lnTo>
                  <a:pt x="17210" y="61510"/>
                </a:lnTo>
                <a:lnTo>
                  <a:pt x="17240" y="61300"/>
                </a:lnTo>
                <a:lnTo>
                  <a:pt x="17230" y="61100"/>
                </a:lnTo>
                <a:lnTo>
                  <a:pt x="17020" y="61030"/>
                </a:lnTo>
                <a:lnTo>
                  <a:pt x="16590" y="61010"/>
                </a:lnTo>
                <a:lnTo>
                  <a:pt x="16410" y="61050"/>
                </a:lnTo>
                <a:lnTo>
                  <a:pt x="16280" y="60970"/>
                </a:lnTo>
                <a:lnTo>
                  <a:pt x="16180" y="60880"/>
                </a:lnTo>
                <a:lnTo>
                  <a:pt x="15960" y="60820"/>
                </a:lnTo>
                <a:lnTo>
                  <a:pt x="15790" y="60710"/>
                </a:lnTo>
                <a:lnTo>
                  <a:pt x="15780" y="60520"/>
                </a:lnTo>
                <a:lnTo>
                  <a:pt x="16210" y="60280"/>
                </a:lnTo>
                <a:lnTo>
                  <a:pt x="16280" y="60120"/>
                </a:lnTo>
                <a:lnTo>
                  <a:pt x="16200" y="59960"/>
                </a:lnTo>
                <a:lnTo>
                  <a:pt x="15990" y="59880"/>
                </a:lnTo>
                <a:lnTo>
                  <a:pt x="15740" y="59940"/>
                </a:lnTo>
                <a:lnTo>
                  <a:pt x="15510" y="60090"/>
                </a:lnTo>
                <a:lnTo>
                  <a:pt x="15280" y="60210"/>
                </a:lnTo>
                <a:lnTo>
                  <a:pt x="15060" y="60030"/>
                </a:lnTo>
                <a:lnTo>
                  <a:pt x="15060" y="59940"/>
                </a:lnTo>
                <a:lnTo>
                  <a:pt x="14980" y="59750"/>
                </a:lnTo>
                <a:lnTo>
                  <a:pt x="15040" y="59560"/>
                </a:lnTo>
                <a:lnTo>
                  <a:pt x="15230" y="59420"/>
                </a:lnTo>
                <a:lnTo>
                  <a:pt x="15310" y="59220"/>
                </a:lnTo>
                <a:lnTo>
                  <a:pt x="14860" y="59100"/>
                </a:lnTo>
                <a:lnTo>
                  <a:pt x="10430" y="59120"/>
                </a:lnTo>
                <a:lnTo>
                  <a:pt x="10370" y="59190"/>
                </a:lnTo>
                <a:lnTo>
                  <a:pt x="10340" y="59300"/>
                </a:lnTo>
                <a:lnTo>
                  <a:pt x="10250" y="59430"/>
                </a:lnTo>
                <a:lnTo>
                  <a:pt x="10100" y="59450"/>
                </a:lnTo>
                <a:lnTo>
                  <a:pt x="9830" y="59440"/>
                </a:lnTo>
                <a:lnTo>
                  <a:pt x="9660" y="59220"/>
                </a:lnTo>
                <a:lnTo>
                  <a:pt x="9310" y="59040"/>
                </a:lnTo>
                <a:lnTo>
                  <a:pt x="9130" y="58980"/>
                </a:lnTo>
                <a:lnTo>
                  <a:pt x="8900" y="59080"/>
                </a:lnTo>
                <a:lnTo>
                  <a:pt x="8850" y="59190"/>
                </a:lnTo>
                <a:lnTo>
                  <a:pt x="8740" y="59580"/>
                </a:lnTo>
                <a:lnTo>
                  <a:pt x="8620" y="59700"/>
                </a:lnTo>
                <a:lnTo>
                  <a:pt x="8510" y="59860"/>
                </a:lnTo>
                <a:lnTo>
                  <a:pt x="8430" y="60230"/>
                </a:lnTo>
                <a:lnTo>
                  <a:pt x="8320" y="60360"/>
                </a:lnTo>
                <a:lnTo>
                  <a:pt x="7870" y="60420"/>
                </a:lnTo>
                <a:lnTo>
                  <a:pt x="6220" y="60350"/>
                </a:lnTo>
                <a:lnTo>
                  <a:pt x="6140" y="60390"/>
                </a:lnTo>
                <a:lnTo>
                  <a:pt x="6140" y="60500"/>
                </a:lnTo>
                <a:lnTo>
                  <a:pt x="6000" y="60660"/>
                </a:lnTo>
                <a:lnTo>
                  <a:pt x="5790" y="60800"/>
                </a:lnTo>
                <a:lnTo>
                  <a:pt x="5600" y="60810"/>
                </a:lnTo>
                <a:lnTo>
                  <a:pt x="5410" y="60740"/>
                </a:lnTo>
                <a:lnTo>
                  <a:pt x="5150" y="60770"/>
                </a:lnTo>
                <a:lnTo>
                  <a:pt x="4900" y="60750"/>
                </a:lnTo>
                <a:lnTo>
                  <a:pt x="4850" y="60740"/>
                </a:lnTo>
                <a:lnTo>
                  <a:pt x="4880" y="60590"/>
                </a:lnTo>
                <a:lnTo>
                  <a:pt x="4910" y="60510"/>
                </a:lnTo>
                <a:lnTo>
                  <a:pt x="5050" y="60100"/>
                </a:lnTo>
                <a:lnTo>
                  <a:pt x="5060" y="59940"/>
                </a:lnTo>
                <a:lnTo>
                  <a:pt x="5000" y="59620"/>
                </a:lnTo>
                <a:lnTo>
                  <a:pt x="5000" y="59460"/>
                </a:lnTo>
                <a:lnTo>
                  <a:pt x="5090" y="59300"/>
                </a:lnTo>
                <a:lnTo>
                  <a:pt x="5220" y="59180"/>
                </a:lnTo>
                <a:lnTo>
                  <a:pt x="5320" y="59120"/>
                </a:lnTo>
                <a:lnTo>
                  <a:pt x="5360" y="59030"/>
                </a:lnTo>
                <a:lnTo>
                  <a:pt x="5330" y="58680"/>
                </a:lnTo>
                <a:lnTo>
                  <a:pt x="5320" y="58600"/>
                </a:lnTo>
                <a:lnTo>
                  <a:pt x="5280" y="58570"/>
                </a:lnTo>
                <a:lnTo>
                  <a:pt x="5180" y="58560"/>
                </a:lnTo>
                <a:lnTo>
                  <a:pt x="5100" y="58530"/>
                </a:lnTo>
                <a:lnTo>
                  <a:pt x="5040" y="58490"/>
                </a:lnTo>
                <a:lnTo>
                  <a:pt x="4980" y="58410"/>
                </a:lnTo>
                <a:lnTo>
                  <a:pt x="4940" y="58260"/>
                </a:lnTo>
                <a:lnTo>
                  <a:pt x="4960" y="58090"/>
                </a:lnTo>
                <a:lnTo>
                  <a:pt x="5040" y="57770"/>
                </a:lnTo>
                <a:lnTo>
                  <a:pt x="5010" y="57450"/>
                </a:lnTo>
                <a:lnTo>
                  <a:pt x="4900" y="57160"/>
                </a:lnTo>
                <a:lnTo>
                  <a:pt x="4880" y="56880"/>
                </a:lnTo>
                <a:lnTo>
                  <a:pt x="5080" y="56610"/>
                </a:lnTo>
                <a:lnTo>
                  <a:pt x="5160" y="56570"/>
                </a:lnTo>
                <a:lnTo>
                  <a:pt x="5260" y="56540"/>
                </a:lnTo>
                <a:lnTo>
                  <a:pt x="5340" y="56500"/>
                </a:lnTo>
                <a:lnTo>
                  <a:pt x="5370" y="56410"/>
                </a:lnTo>
                <a:lnTo>
                  <a:pt x="5320" y="56340"/>
                </a:lnTo>
                <a:lnTo>
                  <a:pt x="5130" y="56180"/>
                </a:lnTo>
                <a:lnTo>
                  <a:pt x="5060" y="56100"/>
                </a:lnTo>
                <a:lnTo>
                  <a:pt x="5030" y="56000"/>
                </a:lnTo>
                <a:lnTo>
                  <a:pt x="5040" y="55940"/>
                </a:lnTo>
                <a:lnTo>
                  <a:pt x="5070" y="55890"/>
                </a:lnTo>
                <a:lnTo>
                  <a:pt x="5140" y="55750"/>
                </a:lnTo>
                <a:lnTo>
                  <a:pt x="5200" y="55670"/>
                </a:lnTo>
                <a:lnTo>
                  <a:pt x="5230" y="55600"/>
                </a:lnTo>
                <a:lnTo>
                  <a:pt x="5240" y="55490"/>
                </a:lnTo>
                <a:lnTo>
                  <a:pt x="5080" y="53610"/>
                </a:lnTo>
                <a:lnTo>
                  <a:pt x="5100" y="53530"/>
                </a:lnTo>
                <a:lnTo>
                  <a:pt x="5150" y="53500"/>
                </a:lnTo>
                <a:lnTo>
                  <a:pt x="5230" y="53500"/>
                </a:lnTo>
                <a:lnTo>
                  <a:pt x="5400" y="53530"/>
                </a:lnTo>
                <a:lnTo>
                  <a:pt x="5420" y="53510"/>
                </a:lnTo>
                <a:lnTo>
                  <a:pt x="5430" y="53470"/>
                </a:lnTo>
                <a:lnTo>
                  <a:pt x="5440" y="53400"/>
                </a:lnTo>
                <a:lnTo>
                  <a:pt x="5460" y="53080"/>
                </a:lnTo>
                <a:lnTo>
                  <a:pt x="5300" y="52800"/>
                </a:lnTo>
                <a:lnTo>
                  <a:pt x="5070" y="52530"/>
                </a:lnTo>
                <a:lnTo>
                  <a:pt x="4920" y="52250"/>
                </a:lnTo>
                <a:lnTo>
                  <a:pt x="4880" y="51950"/>
                </a:lnTo>
                <a:lnTo>
                  <a:pt x="4900" y="51700"/>
                </a:lnTo>
                <a:lnTo>
                  <a:pt x="4970" y="50670"/>
                </a:lnTo>
                <a:lnTo>
                  <a:pt x="4950" y="50560"/>
                </a:lnTo>
                <a:lnTo>
                  <a:pt x="4880" y="50450"/>
                </a:lnTo>
                <a:lnTo>
                  <a:pt x="4700" y="50250"/>
                </a:lnTo>
                <a:lnTo>
                  <a:pt x="4620" y="50030"/>
                </a:lnTo>
                <a:lnTo>
                  <a:pt x="4550" y="49930"/>
                </a:lnTo>
                <a:lnTo>
                  <a:pt x="4550" y="49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Oyo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5090" y="45050"/>
                </a:moveTo>
                <a:lnTo>
                  <a:pt x="5140" y="45010"/>
                </a:lnTo>
                <a:lnTo>
                  <a:pt x="5530" y="44660"/>
                </a:lnTo>
                <a:lnTo>
                  <a:pt x="5680" y="44660"/>
                </a:lnTo>
                <a:lnTo>
                  <a:pt x="5830" y="44680"/>
                </a:lnTo>
                <a:lnTo>
                  <a:pt x="6430" y="44540"/>
                </a:lnTo>
                <a:lnTo>
                  <a:pt x="6610" y="44410"/>
                </a:lnTo>
                <a:lnTo>
                  <a:pt x="6750" y="44240"/>
                </a:lnTo>
                <a:lnTo>
                  <a:pt x="7160" y="43900"/>
                </a:lnTo>
                <a:lnTo>
                  <a:pt x="7340" y="43840"/>
                </a:lnTo>
                <a:lnTo>
                  <a:pt x="7390" y="43760"/>
                </a:lnTo>
                <a:lnTo>
                  <a:pt x="7510" y="43660"/>
                </a:lnTo>
                <a:lnTo>
                  <a:pt x="7660" y="43570"/>
                </a:lnTo>
                <a:lnTo>
                  <a:pt x="7970" y="43300"/>
                </a:lnTo>
                <a:lnTo>
                  <a:pt x="8140" y="43200"/>
                </a:lnTo>
                <a:lnTo>
                  <a:pt x="8310" y="43150"/>
                </a:lnTo>
                <a:lnTo>
                  <a:pt x="8430" y="43130"/>
                </a:lnTo>
                <a:lnTo>
                  <a:pt x="8550" y="43160"/>
                </a:lnTo>
                <a:lnTo>
                  <a:pt x="8620" y="43240"/>
                </a:lnTo>
                <a:lnTo>
                  <a:pt x="8710" y="43290"/>
                </a:lnTo>
                <a:lnTo>
                  <a:pt x="8790" y="43380"/>
                </a:lnTo>
                <a:lnTo>
                  <a:pt x="8880" y="43360"/>
                </a:lnTo>
                <a:lnTo>
                  <a:pt x="9780" y="42960"/>
                </a:lnTo>
                <a:lnTo>
                  <a:pt x="10120" y="42700"/>
                </a:lnTo>
                <a:lnTo>
                  <a:pt x="10420" y="42550"/>
                </a:lnTo>
                <a:lnTo>
                  <a:pt x="10750" y="42300"/>
                </a:lnTo>
                <a:lnTo>
                  <a:pt x="12310" y="41510"/>
                </a:lnTo>
                <a:lnTo>
                  <a:pt x="12480" y="41380"/>
                </a:lnTo>
                <a:lnTo>
                  <a:pt x="12630" y="41220"/>
                </a:lnTo>
                <a:lnTo>
                  <a:pt x="12700" y="40720"/>
                </a:lnTo>
                <a:lnTo>
                  <a:pt x="12890" y="40350"/>
                </a:lnTo>
                <a:lnTo>
                  <a:pt x="13230" y="40100"/>
                </a:lnTo>
                <a:lnTo>
                  <a:pt x="13600" y="40070"/>
                </a:lnTo>
                <a:lnTo>
                  <a:pt x="13940" y="40220"/>
                </a:lnTo>
                <a:lnTo>
                  <a:pt x="14160" y="40500"/>
                </a:lnTo>
                <a:lnTo>
                  <a:pt x="14330" y="40840"/>
                </a:lnTo>
                <a:lnTo>
                  <a:pt x="14620" y="41090"/>
                </a:lnTo>
                <a:lnTo>
                  <a:pt x="14960" y="41270"/>
                </a:lnTo>
                <a:lnTo>
                  <a:pt x="15860" y="41590"/>
                </a:lnTo>
                <a:lnTo>
                  <a:pt x="16410" y="41720"/>
                </a:lnTo>
                <a:lnTo>
                  <a:pt x="16620" y="41710"/>
                </a:lnTo>
                <a:lnTo>
                  <a:pt x="16990" y="41480"/>
                </a:lnTo>
                <a:lnTo>
                  <a:pt x="17120" y="41780"/>
                </a:lnTo>
                <a:lnTo>
                  <a:pt x="16860" y="42150"/>
                </a:lnTo>
                <a:lnTo>
                  <a:pt x="16610" y="42300"/>
                </a:lnTo>
                <a:lnTo>
                  <a:pt x="16420" y="42490"/>
                </a:lnTo>
                <a:lnTo>
                  <a:pt x="16300" y="42690"/>
                </a:lnTo>
                <a:lnTo>
                  <a:pt x="16130" y="42850"/>
                </a:lnTo>
                <a:lnTo>
                  <a:pt x="16040" y="43310"/>
                </a:lnTo>
                <a:lnTo>
                  <a:pt x="16140" y="43780"/>
                </a:lnTo>
                <a:lnTo>
                  <a:pt x="16810" y="45280"/>
                </a:lnTo>
                <a:lnTo>
                  <a:pt x="17080" y="45680"/>
                </a:lnTo>
                <a:lnTo>
                  <a:pt x="17340" y="46710"/>
                </a:lnTo>
                <a:lnTo>
                  <a:pt x="17610" y="47110"/>
                </a:lnTo>
                <a:lnTo>
                  <a:pt x="17780" y="47270"/>
                </a:lnTo>
                <a:lnTo>
                  <a:pt x="17980" y="47400"/>
                </a:lnTo>
                <a:lnTo>
                  <a:pt x="18260" y="47840"/>
                </a:lnTo>
                <a:lnTo>
                  <a:pt x="18480" y="48570"/>
                </a:lnTo>
                <a:lnTo>
                  <a:pt x="18570" y="48720"/>
                </a:lnTo>
                <a:lnTo>
                  <a:pt x="18700" y="48750"/>
                </a:lnTo>
                <a:lnTo>
                  <a:pt x="18820" y="48830"/>
                </a:lnTo>
                <a:lnTo>
                  <a:pt x="18880" y="49090"/>
                </a:lnTo>
                <a:lnTo>
                  <a:pt x="18860" y="49350"/>
                </a:lnTo>
                <a:lnTo>
                  <a:pt x="18800" y="49450"/>
                </a:lnTo>
                <a:lnTo>
                  <a:pt x="18760" y="49490"/>
                </a:lnTo>
                <a:lnTo>
                  <a:pt x="18590" y="49520"/>
                </a:lnTo>
                <a:lnTo>
                  <a:pt x="18460" y="49570"/>
                </a:lnTo>
                <a:lnTo>
                  <a:pt x="18320" y="49660"/>
                </a:lnTo>
                <a:lnTo>
                  <a:pt x="18190" y="49770"/>
                </a:lnTo>
                <a:lnTo>
                  <a:pt x="18170" y="49740"/>
                </a:lnTo>
                <a:lnTo>
                  <a:pt x="18110" y="49800"/>
                </a:lnTo>
                <a:lnTo>
                  <a:pt x="18060" y="49870"/>
                </a:lnTo>
                <a:lnTo>
                  <a:pt x="18020" y="49910"/>
                </a:lnTo>
                <a:lnTo>
                  <a:pt x="17800" y="50070"/>
                </a:lnTo>
                <a:lnTo>
                  <a:pt x="17640" y="50230"/>
                </a:lnTo>
                <a:lnTo>
                  <a:pt x="17330" y="50170"/>
                </a:lnTo>
                <a:lnTo>
                  <a:pt x="17060" y="49720"/>
                </a:lnTo>
                <a:lnTo>
                  <a:pt x="16850" y="49530"/>
                </a:lnTo>
                <a:lnTo>
                  <a:pt x="16610" y="49440"/>
                </a:lnTo>
                <a:lnTo>
                  <a:pt x="16450" y="49610"/>
                </a:lnTo>
                <a:lnTo>
                  <a:pt x="16310" y="49810"/>
                </a:lnTo>
                <a:lnTo>
                  <a:pt x="16230" y="49870"/>
                </a:lnTo>
                <a:lnTo>
                  <a:pt x="16160" y="49940"/>
                </a:lnTo>
                <a:lnTo>
                  <a:pt x="16170" y="50110"/>
                </a:lnTo>
                <a:lnTo>
                  <a:pt x="15780" y="50390"/>
                </a:lnTo>
                <a:lnTo>
                  <a:pt x="15270" y="50250"/>
                </a:lnTo>
                <a:lnTo>
                  <a:pt x="15140" y="50600"/>
                </a:lnTo>
                <a:lnTo>
                  <a:pt x="15120" y="51100"/>
                </a:lnTo>
                <a:lnTo>
                  <a:pt x="15080" y="51320"/>
                </a:lnTo>
                <a:lnTo>
                  <a:pt x="15010" y="51540"/>
                </a:lnTo>
                <a:lnTo>
                  <a:pt x="14880" y="51730"/>
                </a:lnTo>
                <a:lnTo>
                  <a:pt x="14870" y="51960"/>
                </a:lnTo>
                <a:lnTo>
                  <a:pt x="15030" y="52130"/>
                </a:lnTo>
                <a:lnTo>
                  <a:pt x="15240" y="52260"/>
                </a:lnTo>
                <a:lnTo>
                  <a:pt x="15400" y="52470"/>
                </a:lnTo>
                <a:lnTo>
                  <a:pt x="15530" y="52710"/>
                </a:lnTo>
                <a:lnTo>
                  <a:pt x="15670" y="52900"/>
                </a:lnTo>
                <a:lnTo>
                  <a:pt x="15720" y="53110"/>
                </a:lnTo>
                <a:lnTo>
                  <a:pt x="15200" y="55870"/>
                </a:lnTo>
                <a:lnTo>
                  <a:pt x="14970" y="55910"/>
                </a:lnTo>
                <a:lnTo>
                  <a:pt x="14740" y="55930"/>
                </a:lnTo>
                <a:lnTo>
                  <a:pt x="14500" y="56010"/>
                </a:lnTo>
                <a:lnTo>
                  <a:pt x="14290" y="56150"/>
                </a:lnTo>
                <a:lnTo>
                  <a:pt x="13820" y="56270"/>
                </a:lnTo>
                <a:lnTo>
                  <a:pt x="12890" y="56390"/>
                </a:lnTo>
                <a:lnTo>
                  <a:pt x="12430" y="56370"/>
                </a:lnTo>
                <a:lnTo>
                  <a:pt x="12640" y="56020"/>
                </a:lnTo>
                <a:lnTo>
                  <a:pt x="12920" y="55630"/>
                </a:lnTo>
                <a:lnTo>
                  <a:pt x="12830" y="55180"/>
                </a:lnTo>
                <a:lnTo>
                  <a:pt x="12780" y="55070"/>
                </a:lnTo>
                <a:lnTo>
                  <a:pt x="12760" y="54950"/>
                </a:lnTo>
                <a:lnTo>
                  <a:pt x="12760" y="54800"/>
                </a:lnTo>
                <a:lnTo>
                  <a:pt x="12710" y="54670"/>
                </a:lnTo>
                <a:lnTo>
                  <a:pt x="12490" y="54550"/>
                </a:lnTo>
                <a:lnTo>
                  <a:pt x="12270" y="54390"/>
                </a:lnTo>
                <a:lnTo>
                  <a:pt x="12250" y="54250"/>
                </a:lnTo>
                <a:lnTo>
                  <a:pt x="12250" y="53830"/>
                </a:lnTo>
                <a:lnTo>
                  <a:pt x="11990" y="53460"/>
                </a:lnTo>
                <a:lnTo>
                  <a:pt x="11240" y="53440"/>
                </a:lnTo>
                <a:lnTo>
                  <a:pt x="11010" y="53540"/>
                </a:lnTo>
                <a:lnTo>
                  <a:pt x="10790" y="53660"/>
                </a:lnTo>
                <a:lnTo>
                  <a:pt x="10570" y="53530"/>
                </a:lnTo>
                <a:lnTo>
                  <a:pt x="10440" y="53160"/>
                </a:lnTo>
                <a:lnTo>
                  <a:pt x="10160" y="52950"/>
                </a:lnTo>
                <a:lnTo>
                  <a:pt x="9850" y="53160"/>
                </a:lnTo>
                <a:lnTo>
                  <a:pt x="9540" y="53920"/>
                </a:lnTo>
                <a:lnTo>
                  <a:pt x="9240" y="54180"/>
                </a:lnTo>
                <a:lnTo>
                  <a:pt x="8810" y="54200"/>
                </a:lnTo>
                <a:lnTo>
                  <a:pt x="8400" y="54060"/>
                </a:lnTo>
                <a:lnTo>
                  <a:pt x="7860" y="53570"/>
                </a:lnTo>
                <a:lnTo>
                  <a:pt x="7520" y="52950"/>
                </a:lnTo>
                <a:lnTo>
                  <a:pt x="7270" y="52630"/>
                </a:lnTo>
                <a:lnTo>
                  <a:pt x="6960" y="52370"/>
                </a:lnTo>
                <a:lnTo>
                  <a:pt x="6810" y="51970"/>
                </a:lnTo>
                <a:lnTo>
                  <a:pt x="6800" y="51810"/>
                </a:lnTo>
                <a:lnTo>
                  <a:pt x="7080" y="51040"/>
                </a:lnTo>
                <a:lnTo>
                  <a:pt x="7030" y="50360"/>
                </a:lnTo>
                <a:lnTo>
                  <a:pt x="6750" y="50370"/>
                </a:lnTo>
                <a:lnTo>
                  <a:pt x="6640" y="50700"/>
                </a:lnTo>
                <a:lnTo>
                  <a:pt x="6560" y="51100"/>
                </a:lnTo>
                <a:lnTo>
                  <a:pt x="6350" y="51060"/>
                </a:lnTo>
                <a:lnTo>
                  <a:pt x="6220" y="50650"/>
                </a:lnTo>
                <a:lnTo>
                  <a:pt x="6180" y="49790"/>
                </a:lnTo>
                <a:lnTo>
                  <a:pt x="5990" y="49430"/>
                </a:lnTo>
                <a:lnTo>
                  <a:pt x="5260" y="49410"/>
                </a:lnTo>
                <a:lnTo>
                  <a:pt x="4600" y="49870"/>
                </a:lnTo>
                <a:lnTo>
                  <a:pt x="4550" y="49900"/>
                </a:lnTo>
                <a:lnTo>
                  <a:pt x="4550" y="49870"/>
                </a:lnTo>
                <a:lnTo>
                  <a:pt x="4560" y="49810"/>
                </a:lnTo>
                <a:lnTo>
                  <a:pt x="4640" y="49670"/>
                </a:lnTo>
                <a:lnTo>
                  <a:pt x="4670" y="49600"/>
                </a:lnTo>
                <a:lnTo>
                  <a:pt x="4700" y="49110"/>
                </a:lnTo>
                <a:lnTo>
                  <a:pt x="4790" y="48630"/>
                </a:lnTo>
                <a:lnTo>
                  <a:pt x="4810" y="48170"/>
                </a:lnTo>
                <a:lnTo>
                  <a:pt x="4830" y="48030"/>
                </a:lnTo>
                <a:lnTo>
                  <a:pt x="4890" y="47900"/>
                </a:lnTo>
                <a:lnTo>
                  <a:pt x="4970" y="47780"/>
                </a:lnTo>
                <a:lnTo>
                  <a:pt x="5030" y="47630"/>
                </a:lnTo>
                <a:lnTo>
                  <a:pt x="5030" y="47470"/>
                </a:lnTo>
                <a:lnTo>
                  <a:pt x="4980" y="47300"/>
                </a:lnTo>
                <a:lnTo>
                  <a:pt x="4830" y="46990"/>
                </a:lnTo>
                <a:lnTo>
                  <a:pt x="4770" y="46820"/>
                </a:lnTo>
                <a:lnTo>
                  <a:pt x="4740" y="46630"/>
                </a:lnTo>
                <a:lnTo>
                  <a:pt x="4750" y="46490"/>
                </a:lnTo>
                <a:lnTo>
                  <a:pt x="4810" y="46170"/>
                </a:lnTo>
                <a:lnTo>
                  <a:pt x="4810" y="46100"/>
                </a:lnTo>
                <a:lnTo>
                  <a:pt x="4790" y="45960"/>
                </a:lnTo>
                <a:lnTo>
                  <a:pt x="4790" y="45890"/>
                </a:lnTo>
                <a:lnTo>
                  <a:pt x="4830" y="45790"/>
                </a:lnTo>
                <a:lnTo>
                  <a:pt x="4980" y="45620"/>
                </a:lnTo>
                <a:lnTo>
                  <a:pt x="5040" y="45530"/>
                </a:lnTo>
                <a:lnTo>
                  <a:pt x="5100" y="45270"/>
                </a:lnTo>
                <a:lnTo>
                  <a:pt x="5090" y="45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Lagos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4850" y="60740"/>
                </a:moveTo>
                <a:lnTo>
                  <a:pt x="4900" y="60750"/>
                </a:lnTo>
                <a:lnTo>
                  <a:pt x="5150" y="60770"/>
                </a:lnTo>
                <a:lnTo>
                  <a:pt x="5410" y="60740"/>
                </a:lnTo>
                <a:lnTo>
                  <a:pt x="5600" y="60810"/>
                </a:lnTo>
                <a:lnTo>
                  <a:pt x="5790" y="60800"/>
                </a:lnTo>
                <a:lnTo>
                  <a:pt x="6000" y="60660"/>
                </a:lnTo>
                <a:lnTo>
                  <a:pt x="6140" y="60500"/>
                </a:lnTo>
                <a:lnTo>
                  <a:pt x="6140" y="60390"/>
                </a:lnTo>
                <a:lnTo>
                  <a:pt x="6220" y="60350"/>
                </a:lnTo>
                <a:lnTo>
                  <a:pt x="7870" y="60420"/>
                </a:lnTo>
                <a:lnTo>
                  <a:pt x="8320" y="60360"/>
                </a:lnTo>
                <a:lnTo>
                  <a:pt x="8430" y="60230"/>
                </a:lnTo>
                <a:lnTo>
                  <a:pt x="8510" y="59860"/>
                </a:lnTo>
                <a:lnTo>
                  <a:pt x="8620" y="59700"/>
                </a:lnTo>
                <a:lnTo>
                  <a:pt x="8740" y="59580"/>
                </a:lnTo>
                <a:lnTo>
                  <a:pt x="8850" y="59190"/>
                </a:lnTo>
                <a:lnTo>
                  <a:pt x="8900" y="59080"/>
                </a:lnTo>
                <a:lnTo>
                  <a:pt x="9130" y="58980"/>
                </a:lnTo>
                <a:lnTo>
                  <a:pt x="9310" y="59040"/>
                </a:lnTo>
                <a:lnTo>
                  <a:pt x="9660" y="59220"/>
                </a:lnTo>
                <a:lnTo>
                  <a:pt x="9830" y="59440"/>
                </a:lnTo>
                <a:lnTo>
                  <a:pt x="10100" y="59450"/>
                </a:lnTo>
                <a:lnTo>
                  <a:pt x="10250" y="59430"/>
                </a:lnTo>
                <a:lnTo>
                  <a:pt x="10340" y="59300"/>
                </a:lnTo>
                <a:lnTo>
                  <a:pt x="10370" y="59190"/>
                </a:lnTo>
                <a:lnTo>
                  <a:pt x="10430" y="59120"/>
                </a:lnTo>
                <a:lnTo>
                  <a:pt x="14860" y="59100"/>
                </a:lnTo>
                <a:lnTo>
                  <a:pt x="15310" y="59220"/>
                </a:lnTo>
                <a:lnTo>
                  <a:pt x="15230" y="59420"/>
                </a:lnTo>
                <a:lnTo>
                  <a:pt x="15040" y="59560"/>
                </a:lnTo>
                <a:lnTo>
                  <a:pt x="14980" y="59750"/>
                </a:lnTo>
                <a:lnTo>
                  <a:pt x="15060" y="59940"/>
                </a:lnTo>
                <a:lnTo>
                  <a:pt x="15060" y="60030"/>
                </a:lnTo>
                <a:lnTo>
                  <a:pt x="15280" y="60210"/>
                </a:lnTo>
                <a:lnTo>
                  <a:pt x="15510" y="60090"/>
                </a:lnTo>
                <a:lnTo>
                  <a:pt x="15740" y="59940"/>
                </a:lnTo>
                <a:lnTo>
                  <a:pt x="15990" y="59880"/>
                </a:lnTo>
                <a:lnTo>
                  <a:pt x="16200" y="59960"/>
                </a:lnTo>
                <a:lnTo>
                  <a:pt x="16280" y="60120"/>
                </a:lnTo>
                <a:lnTo>
                  <a:pt x="16210" y="60280"/>
                </a:lnTo>
                <a:lnTo>
                  <a:pt x="15780" y="60520"/>
                </a:lnTo>
                <a:lnTo>
                  <a:pt x="15790" y="60710"/>
                </a:lnTo>
                <a:lnTo>
                  <a:pt x="15960" y="60820"/>
                </a:lnTo>
                <a:lnTo>
                  <a:pt x="16180" y="60880"/>
                </a:lnTo>
                <a:lnTo>
                  <a:pt x="16280" y="60970"/>
                </a:lnTo>
                <a:lnTo>
                  <a:pt x="16410" y="61050"/>
                </a:lnTo>
                <a:lnTo>
                  <a:pt x="16590" y="61010"/>
                </a:lnTo>
                <a:lnTo>
                  <a:pt x="17020" y="61030"/>
                </a:lnTo>
                <a:lnTo>
                  <a:pt x="17230" y="61100"/>
                </a:lnTo>
                <a:lnTo>
                  <a:pt x="17240" y="61300"/>
                </a:lnTo>
                <a:lnTo>
                  <a:pt x="17210" y="61510"/>
                </a:lnTo>
                <a:lnTo>
                  <a:pt x="17200" y="61530"/>
                </a:lnTo>
                <a:lnTo>
                  <a:pt x="15570" y="61230"/>
                </a:lnTo>
                <a:lnTo>
                  <a:pt x="13630" y="61070"/>
                </a:lnTo>
                <a:lnTo>
                  <a:pt x="10400" y="61230"/>
                </a:lnTo>
                <a:lnTo>
                  <a:pt x="10230" y="61200"/>
                </a:lnTo>
                <a:lnTo>
                  <a:pt x="10140" y="61130"/>
                </a:lnTo>
                <a:lnTo>
                  <a:pt x="10060" y="61050"/>
                </a:lnTo>
                <a:lnTo>
                  <a:pt x="9950" y="60970"/>
                </a:lnTo>
                <a:lnTo>
                  <a:pt x="10020" y="60930"/>
                </a:lnTo>
                <a:lnTo>
                  <a:pt x="10080" y="60920"/>
                </a:lnTo>
                <a:lnTo>
                  <a:pt x="10120" y="60930"/>
                </a:lnTo>
                <a:lnTo>
                  <a:pt x="10170" y="60970"/>
                </a:lnTo>
                <a:lnTo>
                  <a:pt x="10280" y="60860"/>
                </a:lnTo>
                <a:lnTo>
                  <a:pt x="10330" y="60900"/>
                </a:lnTo>
                <a:lnTo>
                  <a:pt x="10340" y="61020"/>
                </a:lnTo>
                <a:lnTo>
                  <a:pt x="10370" y="61130"/>
                </a:lnTo>
                <a:lnTo>
                  <a:pt x="10640" y="60880"/>
                </a:lnTo>
                <a:lnTo>
                  <a:pt x="10680" y="60890"/>
                </a:lnTo>
                <a:lnTo>
                  <a:pt x="10710" y="60950"/>
                </a:lnTo>
                <a:lnTo>
                  <a:pt x="10770" y="60950"/>
                </a:lnTo>
                <a:lnTo>
                  <a:pt x="10870" y="60920"/>
                </a:lnTo>
                <a:lnTo>
                  <a:pt x="11010" y="60910"/>
                </a:lnTo>
                <a:lnTo>
                  <a:pt x="11140" y="60890"/>
                </a:lnTo>
                <a:lnTo>
                  <a:pt x="11260" y="60830"/>
                </a:lnTo>
                <a:lnTo>
                  <a:pt x="11360" y="60710"/>
                </a:lnTo>
                <a:lnTo>
                  <a:pt x="11370" y="60620"/>
                </a:lnTo>
                <a:lnTo>
                  <a:pt x="11360" y="60540"/>
                </a:lnTo>
                <a:lnTo>
                  <a:pt x="11360" y="60470"/>
                </a:lnTo>
                <a:lnTo>
                  <a:pt x="11440" y="60450"/>
                </a:lnTo>
                <a:lnTo>
                  <a:pt x="11750" y="60450"/>
                </a:lnTo>
                <a:lnTo>
                  <a:pt x="11910" y="60410"/>
                </a:lnTo>
                <a:lnTo>
                  <a:pt x="12240" y="60310"/>
                </a:lnTo>
                <a:lnTo>
                  <a:pt x="12340" y="60340"/>
                </a:lnTo>
                <a:lnTo>
                  <a:pt x="12510" y="60270"/>
                </a:lnTo>
                <a:lnTo>
                  <a:pt x="12660" y="60180"/>
                </a:lnTo>
                <a:lnTo>
                  <a:pt x="12770" y="60060"/>
                </a:lnTo>
                <a:lnTo>
                  <a:pt x="12810" y="59900"/>
                </a:lnTo>
                <a:lnTo>
                  <a:pt x="12910" y="59860"/>
                </a:lnTo>
                <a:lnTo>
                  <a:pt x="13540" y="59770"/>
                </a:lnTo>
                <a:lnTo>
                  <a:pt x="13480" y="59720"/>
                </a:lnTo>
                <a:lnTo>
                  <a:pt x="13430" y="59700"/>
                </a:lnTo>
                <a:lnTo>
                  <a:pt x="13390" y="59700"/>
                </a:lnTo>
                <a:lnTo>
                  <a:pt x="13330" y="59710"/>
                </a:lnTo>
                <a:lnTo>
                  <a:pt x="12900" y="59610"/>
                </a:lnTo>
                <a:lnTo>
                  <a:pt x="12470" y="59770"/>
                </a:lnTo>
                <a:lnTo>
                  <a:pt x="12070" y="60010"/>
                </a:lnTo>
                <a:lnTo>
                  <a:pt x="11700" y="60130"/>
                </a:lnTo>
                <a:lnTo>
                  <a:pt x="11560" y="60130"/>
                </a:lnTo>
                <a:lnTo>
                  <a:pt x="11480" y="60140"/>
                </a:lnTo>
                <a:lnTo>
                  <a:pt x="11220" y="60280"/>
                </a:lnTo>
                <a:lnTo>
                  <a:pt x="11130" y="60320"/>
                </a:lnTo>
                <a:lnTo>
                  <a:pt x="11040" y="60330"/>
                </a:lnTo>
                <a:lnTo>
                  <a:pt x="10940" y="60340"/>
                </a:lnTo>
                <a:lnTo>
                  <a:pt x="10920" y="60320"/>
                </a:lnTo>
                <a:lnTo>
                  <a:pt x="10830" y="60290"/>
                </a:lnTo>
                <a:lnTo>
                  <a:pt x="10740" y="60290"/>
                </a:lnTo>
                <a:lnTo>
                  <a:pt x="10690" y="60250"/>
                </a:lnTo>
                <a:lnTo>
                  <a:pt x="10660" y="60230"/>
                </a:lnTo>
                <a:lnTo>
                  <a:pt x="10630" y="60130"/>
                </a:lnTo>
                <a:lnTo>
                  <a:pt x="10620" y="60040"/>
                </a:lnTo>
                <a:lnTo>
                  <a:pt x="10680" y="59870"/>
                </a:lnTo>
                <a:lnTo>
                  <a:pt x="10680" y="59770"/>
                </a:lnTo>
                <a:lnTo>
                  <a:pt x="10550" y="59840"/>
                </a:lnTo>
                <a:lnTo>
                  <a:pt x="10460" y="59920"/>
                </a:lnTo>
                <a:lnTo>
                  <a:pt x="10290" y="60100"/>
                </a:lnTo>
                <a:lnTo>
                  <a:pt x="10230" y="60130"/>
                </a:lnTo>
                <a:lnTo>
                  <a:pt x="10150" y="60130"/>
                </a:lnTo>
                <a:lnTo>
                  <a:pt x="10090" y="60150"/>
                </a:lnTo>
                <a:lnTo>
                  <a:pt x="10060" y="60210"/>
                </a:lnTo>
                <a:lnTo>
                  <a:pt x="10070" y="60260"/>
                </a:lnTo>
                <a:lnTo>
                  <a:pt x="10110" y="60380"/>
                </a:lnTo>
                <a:lnTo>
                  <a:pt x="10110" y="60450"/>
                </a:lnTo>
                <a:lnTo>
                  <a:pt x="10080" y="60530"/>
                </a:lnTo>
                <a:lnTo>
                  <a:pt x="9980" y="60690"/>
                </a:lnTo>
                <a:lnTo>
                  <a:pt x="9950" y="60780"/>
                </a:lnTo>
                <a:lnTo>
                  <a:pt x="9920" y="60840"/>
                </a:lnTo>
                <a:lnTo>
                  <a:pt x="9870" y="60880"/>
                </a:lnTo>
                <a:lnTo>
                  <a:pt x="9840" y="60930"/>
                </a:lnTo>
                <a:lnTo>
                  <a:pt x="9880" y="60990"/>
                </a:lnTo>
                <a:lnTo>
                  <a:pt x="9920" y="61030"/>
                </a:lnTo>
                <a:lnTo>
                  <a:pt x="9940" y="61070"/>
                </a:lnTo>
                <a:lnTo>
                  <a:pt x="9950" y="61120"/>
                </a:lnTo>
                <a:lnTo>
                  <a:pt x="9990" y="61160"/>
                </a:lnTo>
                <a:lnTo>
                  <a:pt x="9950" y="61330"/>
                </a:lnTo>
                <a:lnTo>
                  <a:pt x="9510" y="61370"/>
                </a:lnTo>
                <a:lnTo>
                  <a:pt x="8660" y="61330"/>
                </a:lnTo>
                <a:lnTo>
                  <a:pt x="7660" y="61450"/>
                </a:lnTo>
                <a:lnTo>
                  <a:pt x="6490" y="61390"/>
                </a:lnTo>
                <a:lnTo>
                  <a:pt x="4790" y="61550"/>
                </a:lnTo>
                <a:lnTo>
                  <a:pt x="4800" y="61080"/>
                </a:lnTo>
                <a:lnTo>
                  <a:pt x="4850" y="607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Borno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88480" y="26480"/>
                </a:moveTo>
                <a:lnTo>
                  <a:pt x="88040" y="26510"/>
                </a:lnTo>
                <a:lnTo>
                  <a:pt x="86940" y="26760"/>
                </a:lnTo>
                <a:lnTo>
                  <a:pt x="86690" y="26720"/>
                </a:lnTo>
                <a:lnTo>
                  <a:pt x="86450" y="26630"/>
                </a:lnTo>
                <a:lnTo>
                  <a:pt x="86360" y="26560"/>
                </a:lnTo>
                <a:lnTo>
                  <a:pt x="86260" y="26540"/>
                </a:lnTo>
                <a:lnTo>
                  <a:pt x="86000" y="26580"/>
                </a:lnTo>
                <a:lnTo>
                  <a:pt x="85930" y="27020"/>
                </a:lnTo>
                <a:lnTo>
                  <a:pt x="85940" y="27540"/>
                </a:lnTo>
                <a:lnTo>
                  <a:pt x="85840" y="28080"/>
                </a:lnTo>
                <a:lnTo>
                  <a:pt x="85420" y="29120"/>
                </a:lnTo>
                <a:lnTo>
                  <a:pt x="85150" y="30140"/>
                </a:lnTo>
                <a:lnTo>
                  <a:pt x="84770" y="30360"/>
                </a:lnTo>
                <a:lnTo>
                  <a:pt x="84250" y="30240"/>
                </a:lnTo>
                <a:lnTo>
                  <a:pt x="83810" y="29950"/>
                </a:lnTo>
                <a:lnTo>
                  <a:pt x="83390" y="29580"/>
                </a:lnTo>
                <a:lnTo>
                  <a:pt x="82870" y="29360"/>
                </a:lnTo>
                <a:lnTo>
                  <a:pt x="82220" y="29270"/>
                </a:lnTo>
                <a:lnTo>
                  <a:pt x="81600" y="29410"/>
                </a:lnTo>
                <a:lnTo>
                  <a:pt x="81190" y="29890"/>
                </a:lnTo>
                <a:lnTo>
                  <a:pt x="80740" y="30300"/>
                </a:lnTo>
                <a:lnTo>
                  <a:pt x="80460" y="30310"/>
                </a:lnTo>
                <a:lnTo>
                  <a:pt x="80270" y="30450"/>
                </a:lnTo>
                <a:lnTo>
                  <a:pt x="80130" y="30730"/>
                </a:lnTo>
                <a:lnTo>
                  <a:pt x="79920" y="30960"/>
                </a:lnTo>
                <a:lnTo>
                  <a:pt x="79380" y="31210"/>
                </a:lnTo>
                <a:lnTo>
                  <a:pt x="78770" y="31270"/>
                </a:lnTo>
                <a:lnTo>
                  <a:pt x="78220" y="31400"/>
                </a:lnTo>
                <a:lnTo>
                  <a:pt x="77780" y="31770"/>
                </a:lnTo>
                <a:lnTo>
                  <a:pt x="77000" y="32790"/>
                </a:lnTo>
                <a:lnTo>
                  <a:pt x="76040" y="33470"/>
                </a:lnTo>
                <a:lnTo>
                  <a:pt x="74810" y="33400"/>
                </a:lnTo>
                <a:lnTo>
                  <a:pt x="74270" y="33060"/>
                </a:lnTo>
                <a:lnTo>
                  <a:pt x="73760" y="32240"/>
                </a:lnTo>
                <a:lnTo>
                  <a:pt x="73490" y="32050"/>
                </a:lnTo>
                <a:lnTo>
                  <a:pt x="73160" y="31920"/>
                </a:lnTo>
                <a:lnTo>
                  <a:pt x="72870" y="31720"/>
                </a:lnTo>
                <a:lnTo>
                  <a:pt x="72630" y="31430"/>
                </a:lnTo>
                <a:lnTo>
                  <a:pt x="72480" y="31090"/>
                </a:lnTo>
                <a:lnTo>
                  <a:pt x="72490" y="30750"/>
                </a:lnTo>
                <a:lnTo>
                  <a:pt x="73050" y="29840"/>
                </a:lnTo>
                <a:lnTo>
                  <a:pt x="72960" y="29170"/>
                </a:lnTo>
                <a:lnTo>
                  <a:pt x="73250" y="29090"/>
                </a:lnTo>
                <a:lnTo>
                  <a:pt x="73490" y="28900"/>
                </a:lnTo>
                <a:lnTo>
                  <a:pt x="73660" y="28670"/>
                </a:lnTo>
                <a:lnTo>
                  <a:pt x="73750" y="28400"/>
                </a:lnTo>
                <a:lnTo>
                  <a:pt x="73700" y="27760"/>
                </a:lnTo>
                <a:lnTo>
                  <a:pt x="73800" y="27140"/>
                </a:lnTo>
                <a:lnTo>
                  <a:pt x="74230" y="26660"/>
                </a:lnTo>
                <a:lnTo>
                  <a:pt x="76020" y="26030"/>
                </a:lnTo>
                <a:lnTo>
                  <a:pt x="76490" y="25680"/>
                </a:lnTo>
                <a:lnTo>
                  <a:pt x="76720" y="25150"/>
                </a:lnTo>
                <a:lnTo>
                  <a:pt x="76680" y="24500"/>
                </a:lnTo>
                <a:lnTo>
                  <a:pt x="76720" y="23840"/>
                </a:lnTo>
                <a:lnTo>
                  <a:pt x="76880" y="23590"/>
                </a:lnTo>
                <a:lnTo>
                  <a:pt x="77090" y="23370"/>
                </a:lnTo>
                <a:lnTo>
                  <a:pt x="77400" y="22810"/>
                </a:lnTo>
                <a:lnTo>
                  <a:pt x="78170" y="21850"/>
                </a:lnTo>
                <a:lnTo>
                  <a:pt x="78130" y="21570"/>
                </a:lnTo>
                <a:lnTo>
                  <a:pt x="78000" y="21300"/>
                </a:lnTo>
                <a:lnTo>
                  <a:pt x="77770" y="21040"/>
                </a:lnTo>
                <a:lnTo>
                  <a:pt x="77470" y="20940"/>
                </a:lnTo>
                <a:lnTo>
                  <a:pt x="77210" y="20980"/>
                </a:lnTo>
                <a:lnTo>
                  <a:pt x="77010" y="20920"/>
                </a:lnTo>
                <a:lnTo>
                  <a:pt x="77050" y="20610"/>
                </a:lnTo>
                <a:lnTo>
                  <a:pt x="77510" y="19700"/>
                </a:lnTo>
                <a:lnTo>
                  <a:pt x="77550" y="19360"/>
                </a:lnTo>
                <a:lnTo>
                  <a:pt x="77370" y="18590"/>
                </a:lnTo>
                <a:lnTo>
                  <a:pt x="77720" y="15980"/>
                </a:lnTo>
                <a:lnTo>
                  <a:pt x="77560" y="14820"/>
                </a:lnTo>
                <a:lnTo>
                  <a:pt x="78400" y="14030"/>
                </a:lnTo>
                <a:lnTo>
                  <a:pt x="78730" y="13560"/>
                </a:lnTo>
                <a:lnTo>
                  <a:pt x="78920" y="13090"/>
                </a:lnTo>
                <a:lnTo>
                  <a:pt x="78850" y="12610"/>
                </a:lnTo>
                <a:lnTo>
                  <a:pt x="78450" y="12310"/>
                </a:lnTo>
                <a:lnTo>
                  <a:pt x="78110" y="11930"/>
                </a:lnTo>
                <a:lnTo>
                  <a:pt x="77980" y="11440"/>
                </a:lnTo>
                <a:lnTo>
                  <a:pt x="78150" y="9950"/>
                </a:lnTo>
                <a:lnTo>
                  <a:pt x="78160" y="9940"/>
                </a:lnTo>
                <a:lnTo>
                  <a:pt x="78360" y="9940"/>
                </a:lnTo>
                <a:lnTo>
                  <a:pt x="78540" y="9970"/>
                </a:lnTo>
                <a:lnTo>
                  <a:pt x="78680" y="10020"/>
                </a:lnTo>
                <a:lnTo>
                  <a:pt x="78810" y="10050"/>
                </a:lnTo>
                <a:lnTo>
                  <a:pt x="78910" y="10000"/>
                </a:lnTo>
                <a:lnTo>
                  <a:pt x="78950" y="9910"/>
                </a:lnTo>
                <a:lnTo>
                  <a:pt x="79010" y="9490"/>
                </a:lnTo>
                <a:lnTo>
                  <a:pt x="79050" y="9460"/>
                </a:lnTo>
                <a:lnTo>
                  <a:pt x="79220" y="9430"/>
                </a:lnTo>
                <a:lnTo>
                  <a:pt x="79280" y="9410"/>
                </a:lnTo>
                <a:lnTo>
                  <a:pt x="79340" y="9340"/>
                </a:lnTo>
                <a:lnTo>
                  <a:pt x="79380" y="9260"/>
                </a:lnTo>
                <a:lnTo>
                  <a:pt x="79430" y="9090"/>
                </a:lnTo>
                <a:lnTo>
                  <a:pt x="79300" y="9040"/>
                </a:lnTo>
                <a:lnTo>
                  <a:pt x="79360" y="8930"/>
                </a:lnTo>
                <a:lnTo>
                  <a:pt x="79450" y="8790"/>
                </a:lnTo>
                <a:lnTo>
                  <a:pt x="79480" y="8660"/>
                </a:lnTo>
                <a:lnTo>
                  <a:pt x="79750" y="8400"/>
                </a:lnTo>
                <a:lnTo>
                  <a:pt x="79790" y="8370"/>
                </a:lnTo>
                <a:lnTo>
                  <a:pt x="79820" y="8410"/>
                </a:lnTo>
                <a:lnTo>
                  <a:pt x="79870" y="8400"/>
                </a:lnTo>
                <a:lnTo>
                  <a:pt x="79920" y="8360"/>
                </a:lnTo>
                <a:lnTo>
                  <a:pt x="79970" y="8310"/>
                </a:lnTo>
                <a:lnTo>
                  <a:pt x="79990" y="8260"/>
                </a:lnTo>
                <a:lnTo>
                  <a:pt x="80000" y="8130"/>
                </a:lnTo>
                <a:lnTo>
                  <a:pt x="80080" y="8200"/>
                </a:lnTo>
                <a:lnTo>
                  <a:pt x="80140" y="8260"/>
                </a:lnTo>
                <a:lnTo>
                  <a:pt x="80220" y="8320"/>
                </a:lnTo>
                <a:lnTo>
                  <a:pt x="80340" y="8340"/>
                </a:lnTo>
                <a:lnTo>
                  <a:pt x="80400" y="8300"/>
                </a:lnTo>
                <a:lnTo>
                  <a:pt x="80450" y="8120"/>
                </a:lnTo>
                <a:lnTo>
                  <a:pt x="80540" y="8080"/>
                </a:lnTo>
                <a:lnTo>
                  <a:pt x="80710" y="8040"/>
                </a:lnTo>
                <a:lnTo>
                  <a:pt x="80840" y="7940"/>
                </a:lnTo>
                <a:lnTo>
                  <a:pt x="81030" y="7700"/>
                </a:lnTo>
                <a:lnTo>
                  <a:pt x="81080" y="7570"/>
                </a:lnTo>
                <a:lnTo>
                  <a:pt x="81090" y="7570"/>
                </a:lnTo>
                <a:lnTo>
                  <a:pt x="81120" y="7540"/>
                </a:lnTo>
                <a:lnTo>
                  <a:pt x="81160" y="7570"/>
                </a:lnTo>
                <a:lnTo>
                  <a:pt x="81200" y="7630"/>
                </a:lnTo>
                <a:lnTo>
                  <a:pt x="81220" y="7650"/>
                </a:lnTo>
                <a:lnTo>
                  <a:pt x="81330" y="7650"/>
                </a:lnTo>
                <a:lnTo>
                  <a:pt x="81320" y="7620"/>
                </a:lnTo>
                <a:lnTo>
                  <a:pt x="81280" y="7560"/>
                </a:lnTo>
                <a:lnTo>
                  <a:pt x="81250" y="7470"/>
                </a:lnTo>
                <a:lnTo>
                  <a:pt x="81270" y="7440"/>
                </a:lnTo>
                <a:lnTo>
                  <a:pt x="81370" y="7400"/>
                </a:lnTo>
                <a:lnTo>
                  <a:pt x="81400" y="7380"/>
                </a:lnTo>
                <a:lnTo>
                  <a:pt x="81420" y="7380"/>
                </a:lnTo>
                <a:lnTo>
                  <a:pt x="81490" y="7390"/>
                </a:lnTo>
                <a:lnTo>
                  <a:pt x="81510" y="7380"/>
                </a:lnTo>
                <a:lnTo>
                  <a:pt x="81510" y="7360"/>
                </a:lnTo>
                <a:lnTo>
                  <a:pt x="81500" y="7300"/>
                </a:lnTo>
                <a:lnTo>
                  <a:pt x="81510" y="7280"/>
                </a:lnTo>
                <a:lnTo>
                  <a:pt x="81720" y="7040"/>
                </a:lnTo>
                <a:lnTo>
                  <a:pt x="81820" y="6960"/>
                </a:lnTo>
                <a:lnTo>
                  <a:pt x="81770" y="6900"/>
                </a:lnTo>
                <a:lnTo>
                  <a:pt x="81720" y="6850"/>
                </a:lnTo>
                <a:lnTo>
                  <a:pt x="81670" y="6820"/>
                </a:lnTo>
                <a:lnTo>
                  <a:pt x="81610" y="6800"/>
                </a:lnTo>
                <a:lnTo>
                  <a:pt x="81610" y="6740"/>
                </a:lnTo>
                <a:lnTo>
                  <a:pt x="81720" y="6770"/>
                </a:lnTo>
                <a:lnTo>
                  <a:pt x="81820" y="6820"/>
                </a:lnTo>
                <a:lnTo>
                  <a:pt x="81890" y="6810"/>
                </a:lnTo>
                <a:lnTo>
                  <a:pt x="81920" y="6690"/>
                </a:lnTo>
                <a:lnTo>
                  <a:pt x="82130" y="6730"/>
                </a:lnTo>
                <a:lnTo>
                  <a:pt x="82340" y="6690"/>
                </a:lnTo>
                <a:lnTo>
                  <a:pt x="83020" y="6350"/>
                </a:lnTo>
                <a:lnTo>
                  <a:pt x="83220" y="6280"/>
                </a:lnTo>
                <a:lnTo>
                  <a:pt x="83430" y="6260"/>
                </a:lnTo>
                <a:lnTo>
                  <a:pt x="83430" y="6310"/>
                </a:lnTo>
                <a:lnTo>
                  <a:pt x="83390" y="6390"/>
                </a:lnTo>
                <a:lnTo>
                  <a:pt x="83470" y="6420"/>
                </a:lnTo>
                <a:lnTo>
                  <a:pt x="83610" y="6410"/>
                </a:lnTo>
                <a:lnTo>
                  <a:pt x="83740" y="6370"/>
                </a:lnTo>
                <a:lnTo>
                  <a:pt x="83740" y="6400"/>
                </a:lnTo>
                <a:lnTo>
                  <a:pt x="83740" y="6480"/>
                </a:lnTo>
                <a:lnTo>
                  <a:pt x="83790" y="6420"/>
                </a:lnTo>
                <a:lnTo>
                  <a:pt x="83850" y="6290"/>
                </a:lnTo>
                <a:lnTo>
                  <a:pt x="83890" y="6260"/>
                </a:lnTo>
                <a:lnTo>
                  <a:pt x="83970" y="6280"/>
                </a:lnTo>
                <a:lnTo>
                  <a:pt x="83980" y="6340"/>
                </a:lnTo>
                <a:lnTo>
                  <a:pt x="83970" y="6420"/>
                </a:lnTo>
                <a:lnTo>
                  <a:pt x="83940" y="6480"/>
                </a:lnTo>
                <a:lnTo>
                  <a:pt x="84140" y="6390"/>
                </a:lnTo>
                <a:lnTo>
                  <a:pt x="84350" y="6350"/>
                </a:lnTo>
                <a:lnTo>
                  <a:pt x="84530" y="6280"/>
                </a:lnTo>
                <a:lnTo>
                  <a:pt x="84670" y="6100"/>
                </a:lnTo>
                <a:lnTo>
                  <a:pt x="84560" y="6090"/>
                </a:lnTo>
                <a:lnTo>
                  <a:pt x="84550" y="6050"/>
                </a:lnTo>
                <a:lnTo>
                  <a:pt x="84620" y="5940"/>
                </a:lnTo>
                <a:lnTo>
                  <a:pt x="84650" y="5930"/>
                </a:lnTo>
                <a:lnTo>
                  <a:pt x="84700" y="5930"/>
                </a:lnTo>
                <a:lnTo>
                  <a:pt x="84750" y="5920"/>
                </a:lnTo>
                <a:lnTo>
                  <a:pt x="84770" y="5860"/>
                </a:lnTo>
                <a:lnTo>
                  <a:pt x="84760" y="5820"/>
                </a:lnTo>
                <a:lnTo>
                  <a:pt x="84720" y="5760"/>
                </a:lnTo>
                <a:lnTo>
                  <a:pt x="84730" y="5730"/>
                </a:lnTo>
                <a:lnTo>
                  <a:pt x="84770" y="5650"/>
                </a:lnTo>
                <a:lnTo>
                  <a:pt x="84820" y="5580"/>
                </a:lnTo>
                <a:lnTo>
                  <a:pt x="85120" y="5290"/>
                </a:lnTo>
                <a:lnTo>
                  <a:pt x="85240" y="5210"/>
                </a:lnTo>
                <a:lnTo>
                  <a:pt x="85230" y="5080"/>
                </a:lnTo>
                <a:lnTo>
                  <a:pt x="85300" y="5020"/>
                </a:lnTo>
                <a:lnTo>
                  <a:pt x="85520" y="4990"/>
                </a:lnTo>
                <a:lnTo>
                  <a:pt x="85530" y="4980"/>
                </a:lnTo>
                <a:lnTo>
                  <a:pt x="87400" y="5070"/>
                </a:lnTo>
                <a:lnTo>
                  <a:pt x="89140" y="7500"/>
                </a:lnTo>
                <a:lnTo>
                  <a:pt x="90870" y="9940"/>
                </a:lnTo>
                <a:lnTo>
                  <a:pt x="91300" y="12010"/>
                </a:lnTo>
                <a:lnTo>
                  <a:pt x="91720" y="14080"/>
                </a:lnTo>
                <a:lnTo>
                  <a:pt x="91730" y="14680"/>
                </a:lnTo>
                <a:lnTo>
                  <a:pt x="91740" y="14710"/>
                </a:lnTo>
                <a:lnTo>
                  <a:pt x="91780" y="14840"/>
                </a:lnTo>
                <a:lnTo>
                  <a:pt x="91780" y="14990"/>
                </a:lnTo>
                <a:lnTo>
                  <a:pt x="91740" y="15230"/>
                </a:lnTo>
                <a:lnTo>
                  <a:pt x="91740" y="15320"/>
                </a:lnTo>
                <a:lnTo>
                  <a:pt x="91810" y="15440"/>
                </a:lnTo>
                <a:lnTo>
                  <a:pt x="91910" y="15500"/>
                </a:lnTo>
                <a:lnTo>
                  <a:pt x="92030" y="15520"/>
                </a:lnTo>
                <a:lnTo>
                  <a:pt x="93580" y="15570"/>
                </a:lnTo>
                <a:lnTo>
                  <a:pt x="94070" y="15690"/>
                </a:lnTo>
                <a:lnTo>
                  <a:pt x="94280" y="15800"/>
                </a:lnTo>
                <a:lnTo>
                  <a:pt x="94300" y="15880"/>
                </a:lnTo>
                <a:lnTo>
                  <a:pt x="94260" y="15990"/>
                </a:lnTo>
                <a:lnTo>
                  <a:pt x="94280" y="16070"/>
                </a:lnTo>
                <a:lnTo>
                  <a:pt x="94330" y="16120"/>
                </a:lnTo>
                <a:lnTo>
                  <a:pt x="94550" y="16290"/>
                </a:lnTo>
                <a:lnTo>
                  <a:pt x="94640" y="16330"/>
                </a:lnTo>
                <a:lnTo>
                  <a:pt x="94640" y="16380"/>
                </a:lnTo>
                <a:lnTo>
                  <a:pt x="94610" y="16400"/>
                </a:lnTo>
                <a:lnTo>
                  <a:pt x="94530" y="16440"/>
                </a:lnTo>
                <a:lnTo>
                  <a:pt x="94680" y="16540"/>
                </a:lnTo>
                <a:lnTo>
                  <a:pt x="94840" y="16630"/>
                </a:lnTo>
                <a:lnTo>
                  <a:pt x="94960" y="16730"/>
                </a:lnTo>
                <a:lnTo>
                  <a:pt x="95010" y="16890"/>
                </a:lnTo>
                <a:lnTo>
                  <a:pt x="95050" y="16920"/>
                </a:lnTo>
                <a:lnTo>
                  <a:pt x="95150" y="16890"/>
                </a:lnTo>
                <a:lnTo>
                  <a:pt x="95250" y="16830"/>
                </a:lnTo>
                <a:lnTo>
                  <a:pt x="95320" y="16810"/>
                </a:lnTo>
                <a:lnTo>
                  <a:pt x="95410" y="16850"/>
                </a:lnTo>
                <a:lnTo>
                  <a:pt x="95440" y="16930"/>
                </a:lnTo>
                <a:lnTo>
                  <a:pt x="95450" y="17010"/>
                </a:lnTo>
                <a:lnTo>
                  <a:pt x="95310" y="17160"/>
                </a:lnTo>
                <a:lnTo>
                  <a:pt x="95290" y="17210"/>
                </a:lnTo>
                <a:lnTo>
                  <a:pt x="95250" y="17260"/>
                </a:lnTo>
                <a:lnTo>
                  <a:pt x="95210" y="17350"/>
                </a:lnTo>
                <a:lnTo>
                  <a:pt x="95080" y="17900"/>
                </a:lnTo>
                <a:lnTo>
                  <a:pt x="95090" y="17980"/>
                </a:lnTo>
                <a:lnTo>
                  <a:pt x="94960" y="18070"/>
                </a:lnTo>
                <a:lnTo>
                  <a:pt x="94970" y="18220"/>
                </a:lnTo>
                <a:lnTo>
                  <a:pt x="95120" y="18560"/>
                </a:lnTo>
                <a:lnTo>
                  <a:pt x="95130" y="18640"/>
                </a:lnTo>
                <a:lnTo>
                  <a:pt x="95130" y="18700"/>
                </a:lnTo>
                <a:lnTo>
                  <a:pt x="95100" y="18950"/>
                </a:lnTo>
                <a:lnTo>
                  <a:pt x="95020" y="19200"/>
                </a:lnTo>
                <a:lnTo>
                  <a:pt x="94850" y="19990"/>
                </a:lnTo>
                <a:lnTo>
                  <a:pt x="94800" y="20120"/>
                </a:lnTo>
                <a:lnTo>
                  <a:pt x="94520" y="20490"/>
                </a:lnTo>
                <a:lnTo>
                  <a:pt x="94480" y="20550"/>
                </a:lnTo>
                <a:lnTo>
                  <a:pt x="94500" y="20620"/>
                </a:lnTo>
                <a:lnTo>
                  <a:pt x="94560" y="20720"/>
                </a:lnTo>
                <a:lnTo>
                  <a:pt x="94590" y="20730"/>
                </a:lnTo>
                <a:lnTo>
                  <a:pt x="94720" y="20730"/>
                </a:lnTo>
                <a:lnTo>
                  <a:pt x="94780" y="20760"/>
                </a:lnTo>
                <a:lnTo>
                  <a:pt x="94810" y="20810"/>
                </a:lnTo>
                <a:lnTo>
                  <a:pt x="94840" y="20870"/>
                </a:lnTo>
                <a:lnTo>
                  <a:pt x="94880" y="20920"/>
                </a:lnTo>
                <a:lnTo>
                  <a:pt x="95000" y="21040"/>
                </a:lnTo>
                <a:lnTo>
                  <a:pt x="95090" y="21170"/>
                </a:lnTo>
                <a:lnTo>
                  <a:pt x="95130" y="21330"/>
                </a:lnTo>
                <a:lnTo>
                  <a:pt x="95130" y="21530"/>
                </a:lnTo>
                <a:lnTo>
                  <a:pt x="95110" y="21690"/>
                </a:lnTo>
                <a:lnTo>
                  <a:pt x="95050" y="21880"/>
                </a:lnTo>
                <a:lnTo>
                  <a:pt x="94970" y="22060"/>
                </a:lnTo>
                <a:lnTo>
                  <a:pt x="94880" y="22210"/>
                </a:lnTo>
                <a:lnTo>
                  <a:pt x="94750" y="22280"/>
                </a:lnTo>
                <a:lnTo>
                  <a:pt x="94360" y="22420"/>
                </a:lnTo>
                <a:lnTo>
                  <a:pt x="94200" y="22520"/>
                </a:lnTo>
                <a:lnTo>
                  <a:pt x="93920" y="22770"/>
                </a:lnTo>
                <a:lnTo>
                  <a:pt x="93760" y="22860"/>
                </a:lnTo>
                <a:lnTo>
                  <a:pt x="93310" y="23000"/>
                </a:lnTo>
                <a:lnTo>
                  <a:pt x="93170" y="23080"/>
                </a:lnTo>
                <a:lnTo>
                  <a:pt x="92490" y="23710"/>
                </a:lnTo>
                <a:lnTo>
                  <a:pt x="92430" y="23730"/>
                </a:lnTo>
                <a:lnTo>
                  <a:pt x="92230" y="23760"/>
                </a:lnTo>
                <a:lnTo>
                  <a:pt x="92140" y="23800"/>
                </a:lnTo>
                <a:lnTo>
                  <a:pt x="91930" y="24020"/>
                </a:lnTo>
                <a:lnTo>
                  <a:pt x="91790" y="24120"/>
                </a:lnTo>
                <a:lnTo>
                  <a:pt x="91630" y="24200"/>
                </a:lnTo>
                <a:lnTo>
                  <a:pt x="91460" y="24240"/>
                </a:lnTo>
                <a:lnTo>
                  <a:pt x="91310" y="24220"/>
                </a:lnTo>
                <a:lnTo>
                  <a:pt x="90780" y="23990"/>
                </a:lnTo>
                <a:lnTo>
                  <a:pt x="90480" y="23910"/>
                </a:lnTo>
                <a:lnTo>
                  <a:pt x="90240" y="23910"/>
                </a:lnTo>
                <a:lnTo>
                  <a:pt x="89950" y="24140"/>
                </a:lnTo>
                <a:lnTo>
                  <a:pt x="89670" y="24430"/>
                </a:lnTo>
                <a:lnTo>
                  <a:pt x="89420" y="24750"/>
                </a:lnTo>
                <a:lnTo>
                  <a:pt x="89240" y="25080"/>
                </a:lnTo>
                <a:lnTo>
                  <a:pt x="89110" y="25390"/>
                </a:lnTo>
                <a:lnTo>
                  <a:pt x="89020" y="25510"/>
                </a:lnTo>
                <a:lnTo>
                  <a:pt x="88730" y="25670"/>
                </a:lnTo>
                <a:lnTo>
                  <a:pt x="88610" y="25780"/>
                </a:lnTo>
                <a:lnTo>
                  <a:pt x="88520" y="25910"/>
                </a:lnTo>
                <a:lnTo>
                  <a:pt x="88490" y="26070"/>
                </a:lnTo>
                <a:lnTo>
                  <a:pt x="88540" y="26360"/>
                </a:lnTo>
                <a:lnTo>
                  <a:pt x="88480" y="264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Adamawa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74810" y="33400"/>
                </a:moveTo>
                <a:lnTo>
                  <a:pt x="76040" y="33470"/>
                </a:lnTo>
                <a:lnTo>
                  <a:pt x="77000" y="32790"/>
                </a:lnTo>
                <a:lnTo>
                  <a:pt x="77780" y="31770"/>
                </a:lnTo>
                <a:lnTo>
                  <a:pt x="78220" y="31400"/>
                </a:lnTo>
                <a:lnTo>
                  <a:pt x="78770" y="31270"/>
                </a:lnTo>
                <a:lnTo>
                  <a:pt x="79380" y="31210"/>
                </a:lnTo>
                <a:lnTo>
                  <a:pt x="79920" y="30960"/>
                </a:lnTo>
                <a:lnTo>
                  <a:pt x="80130" y="30730"/>
                </a:lnTo>
                <a:lnTo>
                  <a:pt x="80270" y="30450"/>
                </a:lnTo>
                <a:lnTo>
                  <a:pt x="80460" y="30310"/>
                </a:lnTo>
                <a:lnTo>
                  <a:pt x="80740" y="30300"/>
                </a:lnTo>
                <a:lnTo>
                  <a:pt x="81190" y="29890"/>
                </a:lnTo>
                <a:lnTo>
                  <a:pt x="81600" y="29410"/>
                </a:lnTo>
                <a:lnTo>
                  <a:pt x="82220" y="29270"/>
                </a:lnTo>
                <a:lnTo>
                  <a:pt x="82870" y="29360"/>
                </a:lnTo>
                <a:lnTo>
                  <a:pt x="83390" y="29580"/>
                </a:lnTo>
                <a:lnTo>
                  <a:pt x="83810" y="29950"/>
                </a:lnTo>
                <a:lnTo>
                  <a:pt x="84250" y="30240"/>
                </a:lnTo>
                <a:lnTo>
                  <a:pt x="84770" y="30360"/>
                </a:lnTo>
                <a:lnTo>
                  <a:pt x="85150" y="30140"/>
                </a:lnTo>
                <a:lnTo>
                  <a:pt x="85420" y="29120"/>
                </a:lnTo>
                <a:lnTo>
                  <a:pt x="85840" y="28080"/>
                </a:lnTo>
                <a:lnTo>
                  <a:pt x="85940" y="27540"/>
                </a:lnTo>
                <a:lnTo>
                  <a:pt x="85930" y="27020"/>
                </a:lnTo>
                <a:lnTo>
                  <a:pt x="86000" y="26580"/>
                </a:lnTo>
                <a:lnTo>
                  <a:pt x="86260" y="26540"/>
                </a:lnTo>
                <a:lnTo>
                  <a:pt x="86360" y="26560"/>
                </a:lnTo>
                <a:lnTo>
                  <a:pt x="86450" y="26630"/>
                </a:lnTo>
                <a:lnTo>
                  <a:pt x="86690" y="26720"/>
                </a:lnTo>
                <a:lnTo>
                  <a:pt x="86940" y="26760"/>
                </a:lnTo>
                <a:lnTo>
                  <a:pt x="88040" y="26510"/>
                </a:lnTo>
                <a:lnTo>
                  <a:pt x="88480" y="26480"/>
                </a:lnTo>
                <a:lnTo>
                  <a:pt x="88440" y="26580"/>
                </a:lnTo>
                <a:lnTo>
                  <a:pt x="87090" y="28520"/>
                </a:lnTo>
                <a:lnTo>
                  <a:pt x="86880" y="28960"/>
                </a:lnTo>
                <a:lnTo>
                  <a:pt x="86600" y="29920"/>
                </a:lnTo>
                <a:lnTo>
                  <a:pt x="86340" y="31380"/>
                </a:lnTo>
                <a:lnTo>
                  <a:pt x="86170" y="31860"/>
                </a:lnTo>
                <a:lnTo>
                  <a:pt x="86170" y="31960"/>
                </a:lnTo>
                <a:lnTo>
                  <a:pt x="86220" y="32110"/>
                </a:lnTo>
                <a:lnTo>
                  <a:pt x="86230" y="32200"/>
                </a:lnTo>
                <a:lnTo>
                  <a:pt x="86220" y="32310"/>
                </a:lnTo>
                <a:lnTo>
                  <a:pt x="86100" y="32570"/>
                </a:lnTo>
                <a:lnTo>
                  <a:pt x="86010" y="32680"/>
                </a:lnTo>
                <a:lnTo>
                  <a:pt x="85850" y="32800"/>
                </a:lnTo>
                <a:lnTo>
                  <a:pt x="85780" y="32850"/>
                </a:lnTo>
                <a:lnTo>
                  <a:pt x="85670" y="32910"/>
                </a:lnTo>
                <a:lnTo>
                  <a:pt x="85530" y="32970"/>
                </a:lnTo>
                <a:lnTo>
                  <a:pt x="84930" y="33040"/>
                </a:lnTo>
                <a:lnTo>
                  <a:pt x="84680" y="33130"/>
                </a:lnTo>
                <a:lnTo>
                  <a:pt x="84550" y="33400"/>
                </a:lnTo>
                <a:lnTo>
                  <a:pt x="84550" y="33550"/>
                </a:lnTo>
                <a:lnTo>
                  <a:pt x="84640" y="33800"/>
                </a:lnTo>
                <a:lnTo>
                  <a:pt x="84670" y="33950"/>
                </a:lnTo>
                <a:lnTo>
                  <a:pt x="84640" y="34130"/>
                </a:lnTo>
                <a:lnTo>
                  <a:pt x="84460" y="34410"/>
                </a:lnTo>
                <a:lnTo>
                  <a:pt x="84400" y="34570"/>
                </a:lnTo>
                <a:lnTo>
                  <a:pt x="84410" y="34740"/>
                </a:lnTo>
                <a:lnTo>
                  <a:pt x="84490" y="34870"/>
                </a:lnTo>
                <a:lnTo>
                  <a:pt x="84710" y="35100"/>
                </a:lnTo>
                <a:lnTo>
                  <a:pt x="84790" y="35270"/>
                </a:lnTo>
                <a:lnTo>
                  <a:pt x="84780" y="35390"/>
                </a:lnTo>
                <a:lnTo>
                  <a:pt x="84700" y="35520"/>
                </a:lnTo>
                <a:lnTo>
                  <a:pt x="84630" y="35700"/>
                </a:lnTo>
                <a:lnTo>
                  <a:pt x="84530" y="36220"/>
                </a:lnTo>
                <a:lnTo>
                  <a:pt x="84500" y="36720"/>
                </a:lnTo>
                <a:lnTo>
                  <a:pt x="84280" y="37270"/>
                </a:lnTo>
                <a:lnTo>
                  <a:pt x="83790" y="37460"/>
                </a:lnTo>
                <a:lnTo>
                  <a:pt x="83190" y="37550"/>
                </a:lnTo>
                <a:lnTo>
                  <a:pt x="82670" y="37780"/>
                </a:lnTo>
                <a:lnTo>
                  <a:pt x="82570" y="37870"/>
                </a:lnTo>
                <a:lnTo>
                  <a:pt x="82350" y="38150"/>
                </a:lnTo>
                <a:lnTo>
                  <a:pt x="82260" y="38230"/>
                </a:lnTo>
                <a:lnTo>
                  <a:pt x="82200" y="38280"/>
                </a:lnTo>
                <a:lnTo>
                  <a:pt x="81760" y="38490"/>
                </a:lnTo>
                <a:lnTo>
                  <a:pt x="81710" y="38530"/>
                </a:lnTo>
                <a:lnTo>
                  <a:pt x="81650" y="38670"/>
                </a:lnTo>
                <a:lnTo>
                  <a:pt x="81690" y="38690"/>
                </a:lnTo>
                <a:lnTo>
                  <a:pt x="81910" y="38720"/>
                </a:lnTo>
                <a:lnTo>
                  <a:pt x="81980" y="38880"/>
                </a:lnTo>
                <a:lnTo>
                  <a:pt x="82040" y="39110"/>
                </a:lnTo>
                <a:lnTo>
                  <a:pt x="82030" y="39410"/>
                </a:lnTo>
                <a:lnTo>
                  <a:pt x="82000" y="39560"/>
                </a:lnTo>
                <a:lnTo>
                  <a:pt x="81960" y="39690"/>
                </a:lnTo>
                <a:lnTo>
                  <a:pt x="81610" y="40320"/>
                </a:lnTo>
                <a:lnTo>
                  <a:pt x="81450" y="40690"/>
                </a:lnTo>
                <a:lnTo>
                  <a:pt x="81450" y="40990"/>
                </a:lnTo>
                <a:lnTo>
                  <a:pt x="81500" y="41270"/>
                </a:lnTo>
                <a:lnTo>
                  <a:pt x="81330" y="42720"/>
                </a:lnTo>
                <a:lnTo>
                  <a:pt x="81250" y="43050"/>
                </a:lnTo>
                <a:lnTo>
                  <a:pt x="81080" y="43280"/>
                </a:lnTo>
                <a:lnTo>
                  <a:pt x="80980" y="43320"/>
                </a:lnTo>
                <a:lnTo>
                  <a:pt x="80890" y="43320"/>
                </a:lnTo>
                <a:lnTo>
                  <a:pt x="80790" y="43300"/>
                </a:lnTo>
                <a:lnTo>
                  <a:pt x="80680" y="43300"/>
                </a:lnTo>
                <a:lnTo>
                  <a:pt x="80600" y="43340"/>
                </a:lnTo>
                <a:lnTo>
                  <a:pt x="80540" y="43430"/>
                </a:lnTo>
                <a:lnTo>
                  <a:pt x="80480" y="43640"/>
                </a:lnTo>
                <a:lnTo>
                  <a:pt x="80360" y="43890"/>
                </a:lnTo>
                <a:lnTo>
                  <a:pt x="80230" y="44040"/>
                </a:lnTo>
                <a:lnTo>
                  <a:pt x="79450" y="44450"/>
                </a:lnTo>
                <a:lnTo>
                  <a:pt x="79340" y="44480"/>
                </a:lnTo>
                <a:lnTo>
                  <a:pt x="79220" y="44460"/>
                </a:lnTo>
                <a:lnTo>
                  <a:pt x="78980" y="44340"/>
                </a:lnTo>
                <a:lnTo>
                  <a:pt x="78880" y="44320"/>
                </a:lnTo>
                <a:lnTo>
                  <a:pt x="78740" y="44330"/>
                </a:lnTo>
                <a:lnTo>
                  <a:pt x="78650" y="44380"/>
                </a:lnTo>
                <a:lnTo>
                  <a:pt x="78560" y="44440"/>
                </a:lnTo>
                <a:lnTo>
                  <a:pt x="78440" y="44500"/>
                </a:lnTo>
                <a:lnTo>
                  <a:pt x="78340" y="44510"/>
                </a:lnTo>
                <a:lnTo>
                  <a:pt x="78230" y="44490"/>
                </a:lnTo>
                <a:lnTo>
                  <a:pt x="78020" y="44420"/>
                </a:lnTo>
                <a:lnTo>
                  <a:pt x="78080" y="44530"/>
                </a:lnTo>
                <a:lnTo>
                  <a:pt x="78260" y="44970"/>
                </a:lnTo>
                <a:lnTo>
                  <a:pt x="78280" y="45070"/>
                </a:lnTo>
                <a:lnTo>
                  <a:pt x="78290" y="45290"/>
                </a:lnTo>
                <a:lnTo>
                  <a:pt x="78220" y="45360"/>
                </a:lnTo>
                <a:lnTo>
                  <a:pt x="77990" y="45520"/>
                </a:lnTo>
                <a:lnTo>
                  <a:pt x="77930" y="45590"/>
                </a:lnTo>
                <a:lnTo>
                  <a:pt x="77890" y="45690"/>
                </a:lnTo>
                <a:lnTo>
                  <a:pt x="77830" y="45780"/>
                </a:lnTo>
                <a:lnTo>
                  <a:pt x="77740" y="45840"/>
                </a:lnTo>
                <a:lnTo>
                  <a:pt x="77580" y="45860"/>
                </a:lnTo>
                <a:lnTo>
                  <a:pt x="77290" y="45810"/>
                </a:lnTo>
                <a:lnTo>
                  <a:pt x="77120" y="45880"/>
                </a:lnTo>
                <a:lnTo>
                  <a:pt x="76950" y="46130"/>
                </a:lnTo>
                <a:lnTo>
                  <a:pt x="76890" y="46460"/>
                </a:lnTo>
                <a:lnTo>
                  <a:pt x="76910" y="46810"/>
                </a:lnTo>
                <a:lnTo>
                  <a:pt x="77030" y="47430"/>
                </a:lnTo>
                <a:lnTo>
                  <a:pt x="77020" y="47580"/>
                </a:lnTo>
                <a:lnTo>
                  <a:pt x="77000" y="47650"/>
                </a:lnTo>
                <a:lnTo>
                  <a:pt x="76960" y="47750"/>
                </a:lnTo>
                <a:lnTo>
                  <a:pt x="76650" y="48190"/>
                </a:lnTo>
                <a:lnTo>
                  <a:pt x="76610" y="48370"/>
                </a:lnTo>
                <a:lnTo>
                  <a:pt x="76610" y="48670"/>
                </a:lnTo>
                <a:lnTo>
                  <a:pt x="76650" y="48960"/>
                </a:lnTo>
                <a:lnTo>
                  <a:pt x="76700" y="49150"/>
                </a:lnTo>
                <a:lnTo>
                  <a:pt x="76720" y="49280"/>
                </a:lnTo>
                <a:lnTo>
                  <a:pt x="76680" y="49390"/>
                </a:lnTo>
                <a:lnTo>
                  <a:pt x="76390" y="49690"/>
                </a:lnTo>
                <a:lnTo>
                  <a:pt x="75640" y="50740"/>
                </a:lnTo>
                <a:lnTo>
                  <a:pt x="75370" y="51240"/>
                </a:lnTo>
                <a:lnTo>
                  <a:pt x="75320" y="51400"/>
                </a:lnTo>
                <a:lnTo>
                  <a:pt x="75290" y="51560"/>
                </a:lnTo>
                <a:lnTo>
                  <a:pt x="75310" y="51730"/>
                </a:lnTo>
                <a:lnTo>
                  <a:pt x="75420" y="52170"/>
                </a:lnTo>
                <a:lnTo>
                  <a:pt x="75390" y="52330"/>
                </a:lnTo>
                <a:lnTo>
                  <a:pt x="75290" y="52420"/>
                </a:lnTo>
                <a:lnTo>
                  <a:pt x="75170" y="52500"/>
                </a:lnTo>
                <a:lnTo>
                  <a:pt x="74970" y="52800"/>
                </a:lnTo>
                <a:lnTo>
                  <a:pt x="74500" y="53270"/>
                </a:lnTo>
                <a:lnTo>
                  <a:pt x="74490" y="53260"/>
                </a:lnTo>
                <a:lnTo>
                  <a:pt x="74400" y="52870"/>
                </a:lnTo>
                <a:lnTo>
                  <a:pt x="74210" y="52470"/>
                </a:lnTo>
                <a:lnTo>
                  <a:pt x="74110" y="51960"/>
                </a:lnTo>
                <a:lnTo>
                  <a:pt x="74110" y="51450"/>
                </a:lnTo>
                <a:lnTo>
                  <a:pt x="73750" y="50570"/>
                </a:lnTo>
                <a:lnTo>
                  <a:pt x="73010" y="49870"/>
                </a:lnTo>
                <a:lnTo>
                  <a:pt x="72820" y="49640"/>
                </a:lnTo>
                <a:lnTo>
                  <a:pt x="72560" y="49520"/>
                </a:lnTo>
                <a:lnTo>
                  <a:pt x="72310" y="49630"/>
                </a:lnTo>
                <a:lnTo>
                  <a:pt x="72170" y="49860"/>
                </a:lnTo>
                <a:lnTo>
                  <a:pt x="72000" y="50070"/>
                </a:lnTo>
                <a:lnTo>
                  <a:pt x="71800" y="50240"/>
                </a:lnTo>
                <a:lnTo>
                  <a:pt x="71550" y="50220"/>
                </a:lnTo>
                <a:lnTo>
                  <a:pt x="71350" y="50000"/>
                </a:lnTo>
                <a:lnTo>
                  <a:pt x="71040" y="49460"/>
                </a:lnTo>
                <a:lnTo>
                  <a:pt x="70710" y="48640"/>
                </a:lnTo>
                <a:lnTo>
                  <a:pt x="70780" y="48400"/>
                </a:lnTo>
                <a:lnTo>
                  <a:pt x="71200" y="47910"/>
                </a:lnTo>
                <a:lnTo>
                  <a:pt x="71690" y="47470"/>
                </a:lnTo>
                <a:lnTo>
                  <a:pt x="73650" y="45110"/>
                </a:lnTo>
                <a:lnTo>
                  <a:pt x="74160" y="44690"/>
                </a:lnTo>
                <a:lnTo>
                  <a:pt x="74230" y="44440"/>
                </a:lnTo>
                <a:lnTo>
                  <a:pt x="74190" y="44160"/>
                </a:lnTo>
                <a:lnTo>
                  <a:pt x="74250" y="43630"/>
                </a:lnTo>
                <a:lnTo>
                  <a:pt x="75010" y="42050"/>
                </a:lnTo>
                <a:lnTo>
                  <a:pt x="74960" y="41520"/>
                </a:lnTo>
                <a:lnTo>
                  <a:pt x="74650" y="41130"/>
                </a:lnTo>
                <a:lnTo>
                  <a:pt x="74170" y="40890"/>
                </a:lnTo>
                <a:lnTo>
                  <a:pt x="73910" y="40450"/>
                </a:lnTo>
                <a:lnTo>
                  <a:pt x="73900" y="40180"/>
                </a:lnTo>
                <a:lnTo>
                  <a:pt x="73940" y="39910"/>
                </a:lnTo>
                <a:lnTo>
                  <a:pt x="73860" y="39670"/>
                </a:lnTo>
                <a:lnTo>
                  <a:pt x="73720" y="39450"/>
                </a:lnTo>
                <a:lnTo>
                  <a:pt x="73460" y="38890"/>
                </a:lnTo>
                <a:lnTo>
                  <a:pt x="73020" y="38500"/>
                </a:lnTo>
                <a:lnTo>
                  <a:pt x="72780" y="38420"/>
                </a:lnTo>
                <a:lnTo>
                  <a:pt x="72520" y="38380"/>
                </a:lnTo>
                <a:lnTo>
                  <a:pt x="72330" y="38200"/>
                </a:lnTo>
                <a:lnTo>
                  <a:pt x="71630" y="36880"/>
                </a:lnTo>
                <a:lnTo>
                  <a:pt x="72330" y="36770"/>
                </a:lnTo>
                <a:lnTo>
                  <a:pt x="72970" y="36480"/>
                </a:lnTo>
                <a:lnTo>
                  <a:pt x="74380" y="35640"/>
                </a:lnTo>
                <a:lnTo>
                  <a:pt x="74660" y="35410"/>
                </a:lnTo>
                <a:lnTo>
                  <a:pt x="74770" y="35090"/>
                </a:lnTo>
                <a:lnTo>
                  <a:pt x="74730" y="34070"/>
                </a:lnTo>
                <a:lnTo>
                  <a:pt x="74810" y="33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Taraba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71630" y="36880"/>
                </a:moveTo>
                <a:lnTo>
                  <a:pt x="72330" y="38200"/>
                </a:lnTo>
                <a:lnTo>
                  <a:pt x="72520" y="38380"/>
                </a:lnTo>
                <a:lnTo>
                  <a:pt x="72780" y="38420"/>
                </a:lnTo>
                <a:lnTo>
                  <a:pt x="73020" y="38500"/>
                </a:lnTo>
                <a:lnTo>
                  <a:pt x="73460" y="38890"/>
                </a:lnTo>
                <a:lnTo>
                  <a:pt x="73720" y="39450"/>
                </a:lnTo>
                <a:lnTo>
                  <a:pt x="73860" y="39670"/>
                </a:lnTo>
                <a:lnTo>
                  <a:pt x="73940" y="39910"/>
                </a:lnTo>
                <a:lnTo>
                  <a:pt x="73900" y="40180"/>
                </a:lnTo>
                <a:lnTo>
                  <a:pt x="73910" y="40450"/>
                </a:lnTo>
                <a:lnTo>
                  <a:pt x="74170" y="40890"/>
                </a:lnTo>
                <a:lnTo>
                  <a:pt x="74650" y="41130"/>
                </a:lnTo>
                <a:lnTo>
                  <a:pt x="74960" y="41520"/>
                </a:lnTo>
                <a:lnTo>
                  <a:pt x="75010" y="42050"/>
                </a:lnTo>
                <a:lnTo>
                  <a:pt x="74250" y="43630"/>
                </a:lnTo>
                <a:lnTo>
                  <a:pt x="74190" y="44160"/>
                </a:lnTo>
                <a:lnTo>
                  <a:pt x="74230" y="44440"/>
                </a:lnTo>
                <a:lnTo>
                  <a:pt x="74160" y="44690"/>
                </a:lnTo>
                <a:lnTo>
                  <a:pt x="73650" y="45110"/>
                </a:lnTo>
                <a:lnTo>
                  <a:pt x="71690" y="47470"/>
                </a:lnTo>
                <a:lnTo>
                  <a:pt x="71200" y="47910"/>
                </a:lnTo>
                <a:lnTo>
                  <a:pt x="70780" y="48400"/>
                </a:lnTo>
                <a:lnTo>
                  <a:pt x="70710" y="48640"/>
                </a:lnTo>
                <a:lnTo>
                  <a:pt x="71040" y="49460"/>
                </a:lnTo>
                <a:lnTo>
                  <a:pt x="71350" y="50000"/>
                </a:lnTo>
                <a:lnTo>
                  <a:pt x="71550" y="50220"/>
                </a:lnTo>
                <a:lnTo>
                  <a:pt x="71800" y="50240"/>
                </a:lnTo>
                <a:lnTo>
                  <a:pt x="72000" y="50070"/>
                </a:lnTo>
                <a:lnTo>
                  <a:pt x="72170" y="49860"/>
                </a:lnTo>
                <a:lnTo>
                  <a:pt x="72310" y="49630"/>
                </a:lnTo>
                <a:lnTo>
                  <a:pt x="72560" y="49520"/>
                </a:lnTo>
                <a:lnTo>
                  <a:pt x="72820" y="49640"/>
                </a:lnTo>
                <a:lnTo>
                  <a:pt x="73010" y="49870"/>
                </a:lnTo>
                <a:lnTo>
                  <a:pt x="73750" y="50570"/>
                </a:lnTo>
                <a:lnTo>
                  <a:pt x="74110" y="51450"/>
                </a:lnTo>
                <a:lnTo>
                  <a:pt x="74110" y="51960"/>
                </a:lnTo>
                <a:lnTo>
                  <a:pt x="74210" y="52470"/>
                </a:lnTo>
                <a:lnTo>
                  <a:pt x="74400" y="52870"/>
                </a:lnTo>
                <a:lnTo>
                  <a:pt x="74490" y="53260"/>
                </a:lnTo>
                <a:lnTo>
                  <a:pt x="74500" y="53270"/>
                </a:lnTo>
                <a:lnTo>
                  <a:pt x="74050" y="53700"/>
                </a:lnTo>
                <a:lnTo>
                  <a:pt x="73580" y="54410"/>
                </a:lnTo>
                <a:lnTo>
                  <a:pt x="73430" y="54550"/>
                </a:lnTo>
                <a:lnTo>
                  <a:pt x="73290" y="54650"/>
                </a:lnTo>
                <a:lnTo>
                  <a:pt x="73230" y="54720"/>
                </a:lnTo>
                <a:lnTo>
                  <a:pt x="73270" y="54760"/>
                </a:lnTo>
                <a:lnTo>
                  <a:pt x="73450" y="54800"/>
                </a:lnTo>
                <a:lnTo>
                  <a:pt x="73560" y="54890"/>
                </a:lnTo>
                <a:lnTo>
                  <a:pt x="73940" y="55440"/>
                </a:lnTo>
                <a:lnTo>
                  <a:pt x="74230" y="55760"/>
                </a:lnTo>
                <a:lnTo>
                  <a:pt x="74330" y="55950"/>
                </a:lnTo>
                <a:lnTo>
                  <a:pt x="74260" y="56120"/>
                </a:lnTo>
                <a:lnTo>
                  <a:pt x="74180" y="56150"/>
                </a:lnTo>
                <a:lnTo>
                  <a:pt x="74120" y="56140"/>
                </a:lnTo>
                <a:lnTo>
                  <a:pt x="74050" y="56100"/>
                </a:lnTo>
                <a:lnTo>
                  <a:pt x="73970" y="56100"/>
                </a:lnTo>
                <a:lnTo>
                  <a:pt x="73860" y="56130"/>
                </a:lnTo>
                <a:lnTo>
                  <a:pt x="73780" y="56180"/>
                </a:lnTo>
                <a:lnTo>
                  <a:pt x="73460" y="56470"/>
                </a:lnTo>
                <a:lnTo>
                  <a:pt x="73340" y="56550"/>
                </a:lnTo>
                <a:lnTo>
                  <a:pt x="73320" y="56620"/>
                </a:lnTo>
                <a:lnTo>
                  <a:pt x="73310" y="56690"/>
                </a:lnTo>
                <a:lnTo>
                  <a:pt x="73260" y="56750"/>
                </a:lnTo>
                <a:lnTo>
                  <a:pt x="73210" y="56770"/>
                </a:lnTo>
                <a:lnTo>
                  <a:pt x="73090" y="56770"/>
                </a:lnTo>
                <a:lnTo>
                  <a:pt x="73010" y="56790"/>
                </a:lnTo>
                <a:lnTo>
                  <a:pt x="72930" y="56780"/>
                </a:lnTo>
                <a:lnTo>
                  <a:pt x="72900" y="56790"/>
                </a:lnTo>
                <a:lnTo>
                  <a:pt x="72870" y="56830"/>
                </a:lnTo>
                <a:lnTo>
                  <a:pt x="72840" y="56930"/>
                </a:lnTo>
                <a:lnTo>
                  <a:pt x="72810" y="56970"/>
                </a:lnTo>
                <a:lnTo>
                  <a:pt x="72370" y="57250"/>
                </a:lnTo>
                <a:lnTo>
                  <a:pt x="71910" y="57680"/>
                </a:lnTo>
                <a:lnTo>
                  <a:pt x="71770" y="57870"/>
                </a:lnTo>
                <a:lnTo>
                  <a:pt x="71730" y="58070"/>
                </a:lnTo>
                <a:lnTo>
                  <a:pt x="71780" y="58190"/>
                </a:lnTo>
                <a:lnTo>
                  <a:pt x="71940" y="58380"/>
                </a:lnTo>
                <a:lnTo>
                  <a:pt x="71980" y="58510"/>
                </a:lnTo>
                <a:lnTo>
                  <a:pt x="71960" y="58720"/>
                </a:lnTo>
                <a:lnTo>
                  <a:pt x="71910" y="58920"/>
                </a:lnTo>
                <a:lnTo>
                  <a:pt x="71690" y="59440"/>
                </a:lnTo>
                <a:lnTo>
                  <a:pt x="71510" y="59690"/>
                </a:lnTo>
                <a:lnTo>
                  <a:pt x="71310" y="59800"/>
                </a:lnTo>
                <a:lnTo>
                  <a:pt x="71010" y="59830"/>
                </a:lnTo>
                <a:lnTo>
                  <a:pt x="70810" y="60000"/>
                </a:lnTo>
                <a:lnTo>
                  <a:pt x="70690" y="60250"/>
                </a:lnTo>
                <a:lnTo>
                  <a:pt x="70650" y="60570"/>
                </a:lnTo>
                <a:lnTo>
                  <a:pt x="70600" y="60740"/>
                </a:lnTo>
                <a:lnTo>
                  <a:pt x="70450" y="60880"/>
                </a:lnTo>
                <a:lnTo>
                  <a:pt x="70260" y="60980"/>
                </a:lnTo>
                <a:lnTo>
                  <a:pt x="70070" y="61020"/>
                </a:lnTo>
                <a:lnTo>
                  <a:pt x="69990" y="61020"/>
                </a:lnTo>
                <a:lnTo>
                  <a:pt x="69820" y="60980"/>
                </a:lnTo>
                <a:lnTo>
                  <a:pt x="69740" y="60970"/>
                </a:lnTo>
                <a:lnTo>
                  <a:pt x="69710" y="60990"/>
                </a:lnTo>
                <a:lnTo>
                  <a:pt x="69630" y="61060"/>
                </a:lnTo>
                <a:lnTo>
                  <a:pt x="69590" y="61080"/>
                </a:lnTo>
                <a:lnTo>
                  <a:pt x="69530" y="61070"/>
                </a:lnTo>
                <a:lnTo>
                  <a:pt x="69450" y="61020"/>
                </a:lnTo>
                <a:lnTo>
                  <a:pt x="69410" y="61000"/>
                </a:lnTo>
                <a:lnTo>
                  <a:pt x="69180" y="61030"/>
                </a:lnTo>
                <a:lnTo>
                  <a:pt x="68710" y="61080"/>
                </a:lnTo>
                <a:lnTo>
                  <a:pt x="68510" y="61050"/>
                </a:lnTo>
                <a:lnTo>
                  <a:pt x="68380" y="60930"/>
                </a:lnTo>
                <a:lnTo>
                  <a:pt x="68240" y="60570"/>
                </a:lnTo>
                <a:lnTo>
                  <a:pt x="68110" y="59980"/>
                </a:lnTo>
                <a:lnTo>
                  <a:pt x="68080" y="59680"/>
                </a:lnTo>
                <a:lnTo>
                  <a:pt x="68100" y="59380"/>
                </a:lnTo>
                <a:lnTo>
                  <a:pt x="68070" y="59020"/>
                </a:lnTo>
                <a:lnTo>
                  <a:pt x="67930" y="58710"/>
                </a:lnTo>
                <a:lnTo>
                  <a:pt x="67670" y="58510"/>
                </a:lnTo>
                <a:lnTo>
                  <a:pt x="66960" y="58380"/>
                </a:lnTo>
                <a:lnTo>
                  <a:pt x="66720" y="58130"/>
                </a:lnTo>
                <a:lnTo>
                  <a:pt x="66570" y="57800"/>
                </a:lnTo>
                <a:lnTo>
                  <a:pt x="66500" y="57450"/>
                </a:lnTo>
                <a:lnTo>
                  <a:pt x="66380" y="57150"/>
                </a:lnTo>
                <a:lnTo>
                  <a:pt x="66130" y="56980"/>
                </a:lnTo>
                <a:lnTo>
                  <a:pt x="65500" y="56740"/>
                </a:lnTo>
                <a:lnTo>
                  <a:pt x="64970" y="56460"/>
                </a:lnTo>
                <a:lnTo>
                  <a:pt x="64770" y="56400"/>
                </a:lnTo>
                <a:lnTo>
                  <a:pt x="64640" y="56290"/>
                </a:lnTo>
                <a:lnTo>
                  <a:pt x="64600" y="55910"/>
                </a:lnTo>
                <a:lnTo>
                  <a:pt x="64460" y="55730"/>
                </a:lnTo>
                <a:lnTo>
                  <a:pt x="64350" y="55950"/>
                </a:lnTo>
                <a:lnTo>
                  <a:pt x="64250" y="56220"/>
                </a:lnTo>
                <a:lnTo>
                  <a:pt x="64190" y="56510"/>
                </a:lnTo>
                <a:lnTo>
                  <a:pt x="64140" y="57100"/>
                </a:lnTo>
                <a:lnTo>
                  <a:pt x="64110" y="57120"/>
                </a:lnTo>
                <a:lnTo>
                  <a:pt x="64070" y="57130"/>
                </a:lnTo>
                <a:lnTo>
                  <a:pt x="64020" y="57170"/>
                </a:lnTo>
                <a:lnTo>
                  <a:pt x="63930" y="57290"/>
                </a:lnTo>
                <a:lnTo>
                  <a:pt x="63870" y="57400"/>
                </a:lnTo>
                <a:lnTo>
                  <a:pt x="63840" y="57520"/>
                </a:lnTo>
                <a:lnTo>
                  <a:pt x="63830" y="57690"/>
                </a:lnTo>
                <a:lnTo>
                  <a:pt x="61880" y="57720"/>
                </a:lnTo>
                <a:lnTo>
                  <a:pt x="61670" y="57650"/>
                </a:lnTo>
                <a:lnTo>
                  <a:pt x="61510" y="57530"/>
                </a:lnTo>
                <a:lnTo>
                  <a:pt x="61430" y="57380"/>
                </a:lnTo>
                <a:lnTo>
                  <a:pt x="61320" y="56820"/>
                </a:lnTo>
                <a:lnTo>
                  <a:pt x="61260" y="56690"/>
                </a:lnTo>
                <a:lnTo>
                  <a:pt x="61160" y="56670"/>
                </a:lnTo>
                <a:lnTo>
                  <a:pt x="60980" y="56770"/>
                </a:lnTo>
                <a:lnTo>
                  <a:pt x="59120" y="58350"/>
                </a:lnTo>
                <a:lnTo>
                  <a:pt x="58950" y="58430"/>
                </a:lnTo>
                <a:lnTo>
                  <a:pt x="58800" y="58380"/>
                </a:lnTo>
                <a:lnTo>
                  <a:pt x="58650" y="58310"/>
                </a:lnTo>
                <a:lnTo>
                  <a:pt x="58470" y="58300"/>
                </a:lnTo>
                <a:lnTo>
                  <a:pt x="58330" y="58460"/>
                </a:lnTo>
                <a:lnTo>
                  <a:pt x="57750" y="60280"/>
                </a:lnTo>
                <a:lnTo>
                  <a:pt x="57750" y="60310"/>
                </a:lnTo>
                <a:lnTo>
                  <a:pt x="57650" y="60380"/>
                </a:lnTo>
                <a:lnTo>
                  <a:pt x="57380" y="60380"/>
                </a:lnTo>
                <a:lnTo>
                  <a:pt x="57380" y="60370"/>
                </a:lnTo>
                <a:lnTo>
                  <a:pt x="57560" y="59640"/>
                </a:lnTo>
                <a:lnTo>
                  <a:pt x="57650" y="58360"/>
                </a:lnTo>
                <a:lnTo>
                  <a:pt x="57620" y="57880"/>
                </a:lnTo>
                <a:lnTo>
                  <a:pt x="57870" y="56550"/>
                </a:lnTo>
                <a:lnTo>
                  <a:pt x="58100" y="56100"/>
                </a:lnTo>
                <a:lnTo>
                  <a:pt x="58410" y="55720"/>
                </a:lnTo>
                <a:lnTo>
                  <a:pt x="58790" y="55440"/>
                </a:lnTo>
                <a:lnTo>
                  <a:pt x="59120" y="55130"/>
                </a:lnTo>
                <a:lnTo>
                  <a:pt x="59170" y="54240"/>
                </a:lnTo>
                <a:lnTo>
                  <a:pt x="59470" y="53320"/>
                </a:lnTo>
                <a:lnTo>
                  <a:pt x="59140" y="52430"/>
                </a:lnTo>
                <a:lnTo>
                  <a:pt x="58360" y="51740"/>
                </a:lnTo>
                <a:lnTo>
                  <a:pt x="57680" y="50890"/>
                </a:lnTo>
                <a:lnTo>
                  <a:pt x="56820" y="50290"/>
                </a:lnTo>
                <a:lnTo>
                  <a:pt x="55670" y="50160"/>
                </a:lnTo>
                <a:lnTo>
                  <a:pt x="54500" y="50190"/>
                </a:lnTo>
                <a:lnTo>
                  <a:pt x="54200" y="50250"/>
                </a:lnTo>
                <a:lnTo>
                  <a:pt x="53690" y="50480"/>
                </a:lnTo>
                <a:lnTo>
                  <a:pt x="53450" y="50540"/>
                </a:lnTo>
                <a:lnTo>
                  <a:pt x="53360" y="50370"/>
                </a:lnTo>
                <a:lnTo>
                  <a:pt x="53780" y="49740"/>
                </a:lnTo>
                <a:lnTo>
                  <a:pt x="54040" y="49520"/>
                </a:lnTo>
                <a:lnTo>
                  <a:pt x="55140" y="48780"/>
                </a:lnTo>
                <a:lnTo>
                  <a:pt x="55300" y="48650"/>
                </a:lnTo>
                <a:lnTo>
                  <a:pt x="55270" y="48440"/>
                </a:lnTo>
                <a:lnTo>
                  <a:pt x="55210" y="48300"/>
                </a:lnTo>
                <a:lnTo>
                  <a:pt x="55230" y="48170"/>
                </a:lnTo>
                <a:lnTo>
                  <a:pt x="55200" y="47780"/>
                </a:lnTo>
                <a:lnTo>
                  <a:pt x="54800" y="47270"/>
                </a:lnTo>
                <a:lnTo>
                  <a:pt x="54830" y="47030"/>
                </a:lnTo>
                <a:lnTo>
                  <a:pt x="54910" y="46830"/>
                </a:lnTo>
                <a:lnTo>
                  <a:pt x="55040" y="46660"/>
                </a:lnTo>
                <a:lnTo>
                  <a:pt x="55220" y="46580"/>
                </a:lnTo>
                <a:lnTo>
                  <a:pt x="55600" y="46710"/>
                </a:lnTo>
                <a:lnTo>
                  <a:pt x="55770" y="46800"/>
                </a:lnTo>
                <a:lnTo>
                  <a:pt x="55990" y="46840"/>
                </a:lnTo>
                <a:lnTo>
                  <a:pt x="56220" y="46910"/>
                </a:lnTo>
                <a:lnTo>
                  <a:pt x="56430" y="46940"/>
                </a:lnTo>
                <a:lnTo>
                  <a:pt x="56640" y="46930"/>
                </a:lnTo>
                <a:lnTo>
                  <a:pt x="56950" y="46730"/>
                </a:lnTo>
                <a:lnTo>
                  <a:pt x="57160" y="46400"/>
                </a:lnTo>
                <a:lnTo>
                  <a:pt x="57570" y="46430"/>
                </a:lnTo>
                <a:lnTo>
                  <a:pt x="58140" y="46390"/>
                </a:lnTo>
                <a:lnTo>
                  <a:pt x="58690" y="46230"/>
                </a:lnTo>
                <a:lnTo>
                  <a:pt x="59180" y="45860"/>
                </a:lnTo>
                <a:lnTo>
                  <a:pt x="59620" y="45410"/>
                </a:lnTo>
                <a:lnTo>
                  <a:pt x="60120" y="45050"/>
                </a:lnTo>
                <a:lnTo>
                  <a:pt x="60660" y="44750"/>
                </a:lnTo>
                <a:lnTo>
                  <a:pt x="60870" y="44560"/>
                </a:lnTo>
                <a:lnTo>
                  <a:pt x="61270" y="44080"/>
                </a:lnTo>
                <a:lnTo>
                  <a:pt x="61440" y="43810"/>
                </a:lnTo>
                <a:lnTo>
                  <a:pt x="61810" y="43370"/>
                </a:lnTo>
                <a:lnTo>
                  <a:pt x="63560" y="42940"/>
                </a:lnTo>
                <a:lnTo>
                  <a:pt x="64760" y="42350"/>
                </a:lnTo>
                <a:lnTo>
                  <a:pt x="65020" y="41850"/>
                </a:lnTo>
                <a:lnTo>
                  <a:pt x="65010" y="41560"/>
                </a:lnTo>
                <a:lnTo>
                  <a:pt x="64910" y="41080"/>
                </a:lnTo>
                <a:lnTo>
                  <a:pt x="64970" y="40850"/>
                </a:lnTo>
                <a:lnTo>
                  <a:pt x="64970" y="40620"/>
                </a:lnTo>
                <a:lnTo>
                  <a:pt x="64750" y="39890"/>
                </a:lnTo>
                <a:lnTo>
                  <a:pt x="64620" y="39680"/>
                </a:lnTo>
                <a:lnTo>
                  <a:pt x="64560" y="39460"/>
                </a:lnTo>
                <a:lnTo>
                  <a:pt x="64480" y="38880"/>
                </a:lnTo>
                <a:lnTo>
                  <a:pt x="64530" y="38390"/>
                </a:lnTo>
                <a:lnTo>
                  <a:pt x="64480" y="37990"/>
                </a:lnTo>
                <a:lnTo>
                  <a:pt x="64320" y="37620"/>
                </a:lnTo>
                <a:lnTo>
                  <a:pt x="64730" y="37350"/>
                </a:lnTo>
                <a:lnTo>
                  <a:pt x="65690" y="37320"/>
                </a:lnTo>
                <a:lnTo>
                  <a:pt x="66620" y="36890"/>
                </a:lnTo>
                <a:lnTo>
                  <a:pt x="67120" y="36800"/>
                </a:lnTo>
                <a:lnTo>
                  <a:pt x="67640" y="36930"/>
                </a:lnTo>
                <a:lnTo>
                  <a:pt x="68170" y="36930"/>
                </a:lnTo>
                <a:lnTo>
                  <a:pt x="68970" y="36990"/>
                </a:lnTo>
                <a:lnTo>
                  <a:pt x="71630" y="36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Benue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53780" y="49740"/>
                </a:moveTo>
                <a:lnTo>
                  <a:pt x="53360" y="50370"/>
                </a:lnTo>
                <a:lnTo>
                  <a:pt x="53450" y="50540"/>
                </a:lnTo>
                <a:lnTo>
                  <a:pt x="53690" y="50480"/>
                </a:lnTo>
                <a:lnTo>
                  <a:pt x="54200" y="50250"/>
                </a:lnTo>
                <a:lnTo>
                  <a:pt x="54500" y="50190"/>
                </a:lnTo>
                <a:lnTo>
                  <a:pt x="55670" y="50160"/>
                </a:lnTo>
                <a:lnTo>
                  <a:pt x="56820" y="50290"/>
                </a:lnTo>
                <a:lnTo>
                  <a:pt x="57680" y="50890"/>
                </a:lnTo>
                <a:lnTo>
                  <a:pt x="58360" y="51740"/>
                </a:lnTo>
                <a:lnTo>
                  <a:pt x="59140" y="52430"/>
                </a:lnTo>
                <a:lnTo>
                  <a:pt x="59470" y="53320"/>
                </a:lnTo>
                <a:lnTo>
                  <a:pt x="59170" y="54240"/>
                </a:lnTo>
                <a:lnTo>
                  <a:pt x="59120" y="55130"/>
                </a:lnTo>
                <a:lnTo>
                  <a:pt x="58790" y="55440"/>
                </a:lnTo>
                <a:lnTo>
                  <a:pt x="58410" y="55720"/>
                </a:lnTo>
                <a:lnTo>
                  <a:pt x="58100" y="56100"/>
                </a:lnTo>
                <a:lnTo>
                  <a:pt x="57870" y="56550"/>
                </a:lnTo>
                <a:lnTo>
                  <a:pt x="57620" y="57880"/>
                </a:lnTo>
                <a:lnTo>
                  <a:pt x="57650" y="58360"/>
                </a:lnTo>
                <a:lnTo>
                  <a:pt x="57560" y="59640"/>
                </a:lnTo>
                <a:lnTo>
                  <a:pt x="57380" y="60370"/>
                </a:lnTo>
                <a:lnTo>
                  <a:pt x="57380" y="60380"/>
                </a:lnTo>
                <a:lnTo>
                  <a:pt x="57290" y="60380"/>
                </a:lnTo>
                <a:lnTo>
                  <a:pt x="57070" y="60430"/>
                </a:lnTo>
                <a:lnTo>
                  <a:pt x="56950" y="60520"/>
                </a:lnTo>
                <a:lnTo>
                  <a:pt x="56780" y="60860"/>
                </a:lnTo>
                <a:lnTo>
                  <a:pt x="56660" y="60980"/>
                </a:lnTo>
                <a:lnTo>
                  <a:pt x="56500" y="61060"/>
                </a:lnTo>
                <a:lnTo>
                  <a:pt x="56200" y="61170"/>
                </a:lnTo>
                <a:lnTo>
                  <a:pt x="56050" y="60920"/>
                </a:lnTo>
                <a:lnTo>
                  <a:pt x="55830" y="60530"/>
                </a:lnTo>
                <a:lnTo>
                  <a:pt x="54930" y="59460"/>
                </a:lnTo>
                <a:lnTo>
                  <a:pt x="54260" y="59120"/>
                </a:lnTo>
                <a:lnTo>
                  <a:pt x="53060" y="59350"/>
                </a:lnTo>
                <a:lnTo>
                  <a:pt x="52630" y="59350"/>
                </a:lnTo>
                <a:lnTo>
                  <a:pt x="52430" y="59310"/>
                </a:lnTo>
                <a:lnTo>
                  <a:pt x="52280" y="59180"/>
                </a:lnTo>
                <a:lnTo>
                  <a:pt x="52350" y="58720"/>
                </a:lnTo>
                <a:lnTo>
                  <a:pt x="52170" y="58330"/>
                </a:lnTo>
                <a:lnTo>
                  <a:pt x="51260" y="57800"/>
                </a:lnTo>
                <a:lnTo>
                  <a:pt x="50710" y="57600"/>
                </a:lnTo>
                <a:lnTo>
                  <a:pt x="50190" y="57560"/>
                </a:lnTo>
                <a:lnTo>
                  <a:pt x="49700" y="57740"/>
                </a:lnTo>
                <a:lnTo>
                  <a:pt x="49610" y="57990"/>
                </a:lnTo>
                <a:lnTo>
                  <a:pt x="49680" y="58280"/>
                </a:lnTo>
                <a:lnTo>
                  <a:pt x="49550" y="58490"/>
                </a:lnTo>
                <a:lnTo>
                  <a:pt x="49290" y="58630"/>
                </a:lnTo>
                <a:lnTo>
                  <a:pt x="48970" y="58710"/>
                </a:lnTo>
                <a:lnTo>
                  <a:pt x="48640" y="58720"/>
                </a:lnTo>
                <a:lnTo>
                  <a:pt x="48330" y="58670"/>
                </a:lnTo>
                <a:lnTo>
                  <a:pt x="48040" y="58670"/>
                </a:lnTo>
                <a:lnTo>
                  <a:pt x="47810" y="58840"/>
                </a:lnTo>
                <a:lnTo>
                  <a:pt x="47610" y="59060"/>
                </a:lnTo>
                <a:lnTo>
                  <a:pt x="47380" y="59180"/>
                </a:lnTo>
                <a:lnTo>
                  <a:pt x="47130" y="59210"/>
                </a:lnTo>
                <a:lnTo>
                  <a:pt x="46960" y="59010"/>
                </a:lnTo>
                <a:lnTo>
                  <a:pt x="46860" y="58760"/>
                </a:lnTo>
                <a:lnTo>
                  <a:pt x="46800" y="58460"/>
                </a:lnTo>
                <a:lnTo>
                  <a:pt x="46720" y="58340"/>
                </a:lnTo>
                <a:lnTo>
                  <a:pt x="46570" y="58320"/>
                </a:lnTo>
                <a:lnTo>
                  <a:pt x="46540" y="58400"/>
                </a:lnTo>
                <a:lnTo>
                  <a:pt x="46450" y="58530"/>
                </a:lnTo>
                <a:lnTo>
                  <a:pt x="46280" y="58520"/>
                </a:lnTo>
                <a:lnTo>
                  <a:pt x="46110" y="58560"/>
                </a:lnTo>
                <a:lnTo>
                  <a:pt x="45820" y="58940"/>
                </a:lnTo>
                <a:lnTo>
                  <a:pt x="45530" y="59010"/>
                </a:lnTo>
                <a:lnTo>
                  <a:pt x="45230" y="59010"/>
                </a:lnTo>
                <a:lnTo>
                  <a:pt x="44910" y="59050"/>
                </a:lnTo>
                <a:lnTo>
                  <a:pt x="44790" y="59300"/>
                </a:lnTo>
                <a:lnTo>
                  <a:pt x="44720" y="59940"/>
                </a:lnTo>
                <a:lnTo>
                  <a:pt x="44380" y="60400"/>
                </a:lnTo>
                <a:lnTo>
                  <a:pt x="43860" y="60080"/>
                </a:lnTo>
                <a:lnTo>
                  <a:pt x="43610" y="59550"/>
                </a:lnTo>
                <a:lnTo>
                  <a:pt x="43870" y="58840"/>
                </a:lnTo>
                <a:lnTo>
                  <a:pt x="43880" y="58470"/>
                </a:lnTo>
                <a:lnTo>
                  <a:pt x="43790" y="58100"/>
                </a:lnTo>
                <a:lnTo>
                  <a:pt x="43600" y="57800"/>
                </a:lnTo>
                <a:lnTo>
                  <a:pt x="43290" y="57650"/>
                </a:lnTo>
                <a:lnTo>
                  <a:pt x="43010" y="57720"/>
                </a:lnTo>
                <a:lnTo>
                  <a:pt x="42790" y="57890"/>
                </a:lnTo>
                <a:lnTo>
                  <a:pt x="42480" y="57920"/>
                </a:lnTo>
                <a:lnTo>
                  <a:pt x="42200" y="57780"/>
                </a:lnTo>
                <a:lnTo>
                  <a:pt x="41910" y="57580"/>
                </a:lnTo>
                <a:lnTo>
                  <a:pt x="41660" y="57340"/>
                </a:lnTo>
                <a:lnTo>
                  <a:pt x="41450" y="57080"/>
                </a:lnTo>
                <a:lnTo>
                  <a:pt x="41160" y="56470"/>
                </a:lnTo>
                <a:lnTo>
                  <a:pt x="41080" y="56160"/>
                </a:lnTo>
                <a:lnTo>
                  <a:pt x="41370" y="56300"/>
                </a:lnTo>
                <a:lnTo>
                  <a:pt x="41700" y="56570"/>
                </a:lnTo>
                <a:lnTo>
                  <a:pt x="41940" y="56680"/>
                </a:lnTo>
                <a:lnTo>
                  <a:pt x="42150" y="56620"/>
                </a:lnTo>
                <a:lnTo>
                  <a:pt x="42170" y="56270"/>
                </a:lnTo>
                <a:lnTo>
                  <a:pt x="42290" y="55970"/>
                </a:lnTo>
                <a:lnTo>
                  <a:pt x="43290" y="55420"/>
                </a:lnTo>
                <a:lnTo>
                  <a:pt x="43610" y="54900"/>
                </a:lnTo>
                <a:lnTo>
                  <a:pt x="43740" y="54290"/>
                </a:lnTo>
                <a:lnTo>
                  <a:pt x="43760" y="54040"/>
                </a:lnTo>
                <a:lnTo>
                  <a:pt x="43850" y="53820"/>
                </a:lnTo>
                <a:lnTo>
                  <a:pt x="44000" y="53550"/>
                </a:lnTo>
                <a:lnTo>
                  <a:pt x="43810" y="53420"/>
                </a:lnTo>
                <a:lnTo>
                  <a:pt x="43530" y="53460"/>
                </a:lnTo>
                <a:lnTo>
                  <a:pt x="43280" y="53320"/>
                </a:lnTo>
                <a:lnTo>
                  <a:pt x="43190" y="53030"/>
                </a:lnTo>
                <a:lnTo>
                  <a:pt x="43070" y="52110"/>
                </a:lnTo>
                <a:lnTo>
                  <a:pt x="43090" y="51230"/>
                </a:lnTo>
                <a:lnTo>
                  <a:pt x="43060" y="50950"/>
                </a:lnTo>
                <a:lnTo>
                  <a:pt x="42910" y="50680"/>
                </a:lnTo>
                <a:lnTo>
                  <a:pt x="42690" y="50450"/>
                </a:lnTo>
                <a:lnTo>
                  <a:pt x="42460" y="50120"/>
                </a:lnTo>
                <a:lnTo>
                  <a:pt x="42370" y="49740"/>
                </a:lnTo>
                <a:lnTo>
                  <a:pt x="42350" y="49330"/>
                </a:lnTo>
                <a:lnTo>
                  <a:pt x="42390" y="48890"/>
                </a:lnTo>
                <a:lnTo>
                  <a:pt x="42770" y="48990"/>
                </a:lnTo>
                <a:lnTo>
                  <a:pt x="43260" y="49040"/>
                </a:lnTo>
                <a:lnTo>
                  <a:pt x="43620" y="49170"/>
                </a:lnTo>
                <a:lnTo>
                  <a:pt x="43880" y="49230"/>
                </a:lnTo>
                <a:lnTo>
                  <a:pt x="44420" y="49290"/>
                </a:lnTo>
                <a:lnTo>
                  <a:pt x="44680" y="49360"/>
                </a:lnTo>
                <a:lnTo>
                  <a:pt x="45060" y="49590"/>
                </a:lnTo>
                <a:lnTo>
                  <a:pt x="45190" y="49640"/>
                </a:lnTo>
                <a:lnTo>
                  <a:pt x="45830" y="49750"/>
                </a:lnTo>
                <a:lnTo>
                  <a:pt x="46030" y="49820"/>
                </a:lnTo>
                <a:lnTo>
                  <a:pt x="46440" y="50030"/>
                </a:lnTo>
                <a:lnTo>
                  <a:pt x="46680" y="50100"/>
                </a:lnTo>
                <a:lnTo>
                  <a:pt x="46920" y="50130"/>
                </a:lnTo>
                <a:lnTo>
                  <a:pt x="47140" y="50190"/>
                </a:lnTo>
                <a:lnTo>
                  <a:pt x="47310" y="50380"/>
                </a:lnTo>
                <a:lnTo>
                  <a:pt x="47670" y="50580"/>
                </a:lnTo>
                <a:lnTo>
                  <a:pt x="47850" y="50720"/>
                </a:lnTo>
                <a:lnTo>
                  <a:pt x="47940" y="50770"/>
                </a:lnTo>
                <a:lnTo>
                  <a:pt x="48030" y="50800"/>
                </a:lnTo>
                <a:lnTo>
                  <a:pt x="48090" y="50810"/>
                </a:lnTo>
                <a:lnTo>
                  <a:pt x="48190" y="50680"/>
                </a:lnTo>
                <a:lnTo>
                  <a:pt x="48140" y="50420"/>
                </a:lnTo>
                <a:lnTo>
                  <a:pt x="47780" y="49630"/>
                </a:lnTo>
                <a:lnTo>
                  <a:pt x="47600" y="49080"/>
                </a:lnTo>
                <a:lnTo>
                  <a:pt x="47730" y="48540"/>
                </a:lnTo>
                <a:lnTo>
                  <a:pt x="48150" y="48180"/>
                </a:lnTo>
                <a:lnTo>
                  <a:pt x="49150" y="48070"/>
                </a:lnTo>
                <a:lnTo>
                  <a:pt x="50680" y="48580"/>
                </a:lnTo>
                <a:lnTo>
                  <a:pt x="51230" y="48700"/>
                </a:lnTo>
                <a:lnTo>
                  <a:pt x="52060" y="48730"/>
                </a:lnTo>
                <a:lnTo>
                  <a:pt x="52340" y="48710"/>
                </a:lnTo>
                <a:lnTo>
                  <a:pt x="52340" y="48660"/>
                </a:lnTo>
                <a:lnTo>
                  <a:pt x="53780" y="497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Cross River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56200" y="61170"/>
                </a:moveTo>
                <a:lnTo>
                  <a:pt x="56150" y="61190"/>
                </a:lnTo>
                <a:lnTo>
                  <a:pt x="55930" y="61330"/>
                </a:lnTo>
                <a:lnTo>
                  <a:pt x="55700" y="61770"/>
                </a:lnTo>
                <a:lnTo>
                  <a:pt x="55490" y="61900"/>
                </a:lnTo>
                <a:lnTo>
                  <a:pt x="55370" y="61910"/>
                </a:lnTo>
                <a:lnTo>
                  <a:pt x="55270" y="61900"/>
                </a:lnTo>
                <a:lnTo>
                  <a:pt x="55180" y="61910"/>
                </a:lnTo>
                <a:lnTo>
                  <a:pt x="55080" y="61960"/>
                </a:lnTo>
                <a:lnTo>
                  <a:pt x="54980" y="62080"/>
                </a:lnTo>
                <a:lnTo>
                  <a:pt x="54760" y="62540"/>
                </a:lnTo>
                <a:lnTo>
                  <a:pt x="54570" y="62810"/>
                </a:lnTo>
                <a:lnTo>
                  <a:pt x="53530" y="63650"/>
                </a:lnTo>
                <a:lnTo>
                  <a:pt x="52830" y="64380"/>
                </a:lnTo>
                <a:lnTo>
                  <a:pt x="52670" y="64620"/>
                </a:lnTo>
                <a:lnTo>
                  <a:pt x="52570" y="64720"/>
                </a:lnTo>
                <a:lnTo>
                  <a:pt x="52450" y="64780"/>
                </a:lnTo>
                <a:lnTo>
                  <a:pt x="52410" y="64830"/>
                </a:lnTo>
                <a:lnTo>
                  <a:pt x="52390" y="65050"/>
                </a:lnTo>
                <a:lnTo>
                  <a:pt x="52370" y="65150"/>
                </a:lnTo>
                <a:lnTo>
                  <a:pt x="52230" y="65170"/>
                </a:lnTo>
                <a:lnTo>
                  <a:pt x="52070" y="65110"/>
                </a:lnTo>
                <a:lnTo>
                  <a:pt x="51900" y="65080"/>
                </a:lnTo>
                <a:lnTo>
                  <a:pt x="51770" y="65210"/>
                </a:lnTo>
                <a:lnTo>
                  <a:pt x="51670" y="65340"/>
                </a:lnTo>
                <a:lnTo>
                  <a:pt x="51400" y="65520"/>
                </a:lnTo>
                <a:lnTo>
                  <a:pt x="51320" y="65640"/>
                </a:lnTo>
                <a:lnTo>
                  <a:pt x="51340" y="65800"/>
                </a:lnTo>
                <a:lnTo>
                  <a:pt x="51420" y="65920"/>
                </a:lnTo>
                <a:lnTo>
                  <a:pt x="51490" y="66050"/>
                </a:lnTo>
                <a:lnTo>
                  <a:pt x="51450" y="66240"/>
                </a:lnTo>
                <a:lnTo>
                  <a:pt x="51320" y="66410"/>
                </a:lnTo>
                <a:lnTo>
                  <a:pt x="51190" y="66510"/>
                </a:lnTo>
                <a:lnTo>
                  <a:pt x="51130" y="66610"/>
                </a:lnTo>
                <a:lnTo>
                  <a:pt x="51230" y="66810"/>
                </a:lnTo>
                <a:lnTo>
                  <a:pt x="51380" y="66960"/>
                </a:lnTo>
                <a:lnTo>
                  <a:pt x="51550" y="67090"/>
                </a:lnTo>
                <a:lnTo>
                  <a:pt x="51690" y="67240"/>
                </a:lnTo>
                <a:lnTo>
                  <a:pt x="51770" y="67440"/>
                </a:lnTo>
                <a:lnTo>
                  <a:pt x="51730" y="67620"/>
                </a:lnTo>
                <a:lnTo>
                  <a:pt x="51620" y="67770"/>
                </a:lnTo>
                <a:lnTo>
                  <a:pt x="51480" y="67910"/>
                </a:lnTo>
                <a:lnTo>
                  <a:pt x="51360" y="68060"/>
                </a:lnTo>
                <a:lnTo>
                  <a:pt x="51320" y="68220"/>
                </a:lnTo>
                <a:lnTo>
                  <a:pt x="51330" y="68370"/>
                </a:lnTo>
                <a:lnTo>
                  <a:pt x="51350" y="68520"/>
                </a:lnTo>
                <a:lnTo>
                  <a:pt x="51360" y="68680"/>
                </a:lnTo>
                <a:lnTo>
                  <a:pt x="51310" y="68850"/>
                </a:lnTo>
                <a:lnTo>
                  <a:pt x="51150" y="69170"/>
                </a:lnTo>
                <a:lnTo>
                  <a:pt x="51100" y="69350"/>
                </a:lnTo>
                <a:lnTo>
                  <a:pt x="51110" y="69450"/>
                </a:lnTo>
                <a:lnTo>
                  <a:pt x="51170" y="69640"/>
                </a:lnTo>
                <a:lnTo>
                  <a:pt x="51180" y="69720"/>
                </a:lnTo>
                <a:lnTo>
                  <a:pt x="50970" y="70750"/>
                </a:lnTo>
                <a:lnTo>
                  <a:pt x="50920" y="70850"/>
                </a:lnTo>
                <a:lnTo>
                  <a:pt x="50840" y="70890"/>
                </a:lnTo>
                <a:lnTo>
                  <a:pt x="50750" y="70900"/>
                </a:lnTo>
                <a:lnTo>
                  <a:pt x="50670" y="70940"/>
                </a:lnTo>
                <a:lnTo>
                  <a:pt x="50590" y="71020"/>
                </a:lnTo>
                <a:lnTo>
                  <a:pt x="50440" y="71250"/>
                </a:lnTo>
                <a:lnTo>
                  <a:pt x="50400" y="71350"/>
                </a:lnTo>
                <a:lnTo>
                  <a:pt x="50280" y="71680"/>
                </a:lnTo>
                <a:lnTo>
                  <a:pt x="50210" y="71830"/>
                </a:lnTo>
                <a:lnTo>
                  <a:pt x="50100" y="71990"/>
                </a:lnTo>
                <a:lnTo>
                  <a:pt x="49800" y="72460"/>
                </a:lnTo>
                <a:lnTo>
                  <a:pt x="49760" y="72600"/>
                </a:lnTo>
                <a:lnTo>
                  <a:pt x="49550" y="72750"/>
                </a:lnTo>
                <a:lnTo>
                  <a:pt x="49480" y="72870"/>
                </a:lnTo>
                <a:lnTo>
                  <a:pt x="49510" y="73030"/>
                </a:lnTo>
                <a:lnTo>
                  <a:pt x="49530" y="73140"/>
                </a:lnTo>
                <a:lnTo>
                  <a:pt x="49560" y="73250"/>
                </a:lnTo>
                <a:lnTo>
                  <a:pt x="49430" y="73370"/>
                </a:lnTo>
                <a:lnTo>
                  <a:pt x="49420" y="73370"/>
                </a:lnTo>
                <a:lnTo>
                  <a:pt x="49410" y="73330"/>
                </a:lnTo>
                <a:lnTo>
                  <a:pt x="49360" y="73300"/>
                </a:lnTo>
                <a:lnTo>
                  <a:pt x="49290" y="73280"/>
                </a:lnTo>
                <a:lnTo>
                  <a:pt x="49230" y="73310"/>
                </a:lnTo>
                <a:lnTo>
                  <a:pt x="49150" y="73380"/>
                </a:lnTo>
                <a:lnTo>
                  <a:pt x="49080" y="73460"/>
                </a:lnTo>
                <a:lnTo>
                  <a:pt x="49050" y="73520"/>
                </a:lnTo>
                <a:lnTo>
                  <a:pt x="49040" y="73580"/>
                </a:lnTo>
                <a:lnTo>
                  <a:pt x="48970" y="73730"/>
                </a:lnTo>
                <a:lnTo>
                  <a:pt x="48950" y="73810"/>
                </a:lnTo>
                <a:lnTo>
                  <a:pt x="48950" y="73880"/>
                </a:lnTo>
                <a:lnTo>
                  <a:pt x="49000" y="73990"/>
                </a:lnTo>
                <a:lnTo>
                  <a:pt x="49000" y="74060"/>
                </a:lnTo>
                <a:lnTo>
                  <a:pt x="48930" y="74180"/>
                </a:lnTo>
                <a:lnTo>
                  <a:pt x="48850" y="74220"/>
                </a:lnTo>
                <a:lnTo>
                  <a:pt x="48750" y="74200"/>
                </a:lnTo>
                <a:lnTo>
                  <a:pt x="48630" y="74170"/>
                </a:lnTo>
                <a:lnTo>
                  <a:pt x="48600" y="74170"/>
                </a:lnTo>
                <a:lnTo>
                  <a:pt x="48530" y="74180"/>
                </a:lnTo>
                <a:lnTo>
                  <a:pt x="48470" y="74160"/>
                </a:lnTo>
                <a:lnTo>
                  <a:pt x="48510" y="74090"/>
                </a:lnTo>
                <a:lnTo>
                  <a:pt x="48540" y="74040"/>
                </a:lnTo>
                <a:lnTo>
                  <a:pt x="48570" y="73960"/>
                </a:lnTo>
                <a:lnTo>
                  <a:pt x="48590" y="73880"/>
                </a:lnTo>
                <a:lnTo>
                  <a:pt x="48560" y="73850"/>
                </a:lnTo>
                <a:lnTo>
                  <a:pt x="48490" y="73870"/>
                </a:lnTo>
                <a:lnTo>
                  <a:pt x="48340" y="73940"/>
                </a:lnTo>
                <a:lnTo>
                  <a:pt x="48240" y="73960"/>
                </a:lnTo>
                <a:lnTo>
                  <a:pt x="48020" y="73870"/>
                </a:lnTo>
                <a:lnTo>
                  <a:pt x="48010" y="73660"/>
                </a:lnTo>
                <a:lnTo>
                  <a:pt x="48080" y="73390"/>
                </a:lnTo>
                <a:lnTo>
                  <a:pt x="48120" y="73130"/>
                </a:lnTo>
                <a:lnTo>
                  <a:pt x="48070" y="73130"/>
                </a:lnTo>
                <a:lnTo>
                  <a:pt x="48020" y="73390"/>
                </a:lnTo>
                <a:lnTo>
                  <a:pt x="47850" y="73520"/>
                </a:lnTo>
                <a:lnTo>
                  <a:pt x="47640" y="73510"/>
                </a:lnTo>
                <a:lnTo>
                  <a:pt x="47440" y="73330"/>
                </a:lnTo>
                <a:lnTo>
                  <a:pt x="47460" y="73300"/>
                </a:lnTo>
                <a:lnTo>
                  <a:pt x="47490" y="73230"/>
                </a:lnTo>
                <a:lnTo>
                  <a:pt x="47440" y="73210"/>
                </a:lnTo>
                <a:lnTo>
                  <a:pt x="47280" y="73130"/>
                </a:lnTo>
                <a:lnTo>
                  <a:pt x="47320" y="73020"/>
                </a:lnTo>
                <a:lnTo>
                  <a:pt x="47260" y="72940"/>
                </a:lnTo>
                <a:lnTo>
                  <a:pt x="47050" y="72790"/>
                </a:lnTo>
                <a:lnTo>
                  <a:pt x="46870" y="72680"/>
                </a:lnTo>
                <a:lnTo>
                  <a:pt x="46860" y="72680"/>
                </a:lnTo>
                <a:lnTo>
                  <a:pt x="46820" y="72550"/>
                </a:lnTo>
                <a:lnTo>
                  <a:pt x="46730" y="72390"/>
                </a:lnTo>
                <a:lnTo>
                  <a:pt x="46680" y="72320"/>
                </a:lnTo>
                <a:lnTo>
                  <a:pt x="46580" y="72290"/>
                </a:lnTo>
                <a:lnTo>
                  <a:pt x="46500" y="72260"/>
                </a:lnTo>
                <a:lnTo>
                  <a:pt x="46410" y="72170"/>
                </a:lnTo>
                <a:lnTo>
                  <a:pt x="46330" y="72090"/>
                </a:lnTo>
                <a:lnTo>
                  <a:pt x="46300" y="72030"/>
                </a:lnTo>
                <a:lnTo>
                  <a:pt x="46250" y="72030"/>
                </a:lnTo>
                <a:lnTo>
                  <a:pt x="46250" y="72080"/>
                </a:lnTo>
                <a:lnTo>
                  <a:pt x="46660" y="72470"/>
                </a:lnTo>
                <a:lnTo>
                  <a:pt x="46770" y="72600"/>
                </a:lnTo>
                <a:lnTo>
                  <a:pt x="46960" y="72970"/>
                </a:lnTo>
                <a:lnTo>
                  <a:pt x="46990" y="73140"/>
                </a:lnTo>
                <a:lnTo>
                  <a:pt x="46870" y="73230"/>
                </a:lnTo>
                <a:lnTo>
                  <a:pt x="46920" y="73330"/>
                </a:lnTo>
                <a:lnTo>
                  <a:pt x="47000" y="73450"/>
                </a:lnTo>
                <a:lnTo>
                  <a:pt x="47080" y="73550"/>
                </a:lnTo>
                <a:lnTo>
                  <a:pt x="47150" y="73590"/>
                </a:lnTo>
                <a:lnTo>
                  <a:pt x="47190" y="73620"/>
                </a:lnTo>
                <a:lnTo>
                  <a:pt x="47100" y="73610"/>
                </a:lnTo>
                <a:lnTo>
                  <a:pt x="46810" y="73390"/>
                </a:lnTo>
                <a:lnTo>
                  <a:pt x="45920" y="72460"/>
                </a:lnTo>
                <a:lnTo>
                  <a:pt x="45650" y="72080"/>
                </a:lnTo>
                <a:lnTo>
                  <a:pt x="45440" y="71700"/>
                </a:lnTo>
                <a:lnTo>
                  <a:pt x="45340" y="71270"/>
                </a:lnTo>
                <a:lnTo>
                  <a:pt x="45390" y="70340"/>
                </a:lnTo>
                <a:lnTo>
                  <a:pt x="45270" y="70200"/>
                </a:lnTo>
                <a:lnTo>
                  <a:pt x="44930" y="69990"/>
                </a:lnTo>
                <a:lnTo>
                  <a:pt x="44730" y="69940"/>
                </a:lnTo>
                <a:lnTo>
                  <a:pt x="44290" y="70010"/>
                </a:lnTo>
                <a:lnTo>
                  <a:pt x="44140" y="69900"/>
                </a:lnTo>
                <a:lnTo>
                  <a:pt x="44050" y="69750"/>
                </a:lnTo>
                <a:lnTo>
                  <a:pt x="43930" y="69430"/>
                </a:lnTo>
                <a:lnTo>
                  <a:pt x="44140" y="69190"/>
                </a:lnTo>
                <a:lnTo>
                  <a:pt x="44500" y="69260"/>
                </a:lnTo>
                <a:lnTo>
                  <a:pt x="44590" y="68990"/>
                </a:lnTo>
                <a:lnTo>
                  <a:pt x="44230" y="68290"/>
                </a:lnTo>
                <a:lnTo>
                  <a:pt x="44050" y="67490"/>
                </a:lnTo>
                <a:lnTo>
                  <a:pt x="44120" y="67060"/>
                </a:lnTo>
                <a:lnTo>
                  <a:pt x="43990" y="66710"/>
                </a:lnTo>
                <a:lnTo>
                  <a:pt x="44020" y="66520"/>
                </a:lnTo>
                <a:lnTo>
                  <a:pt x="44090" y="66350"/>
                </a:lnTo>
                <a:lnTo>
                  <a:pt x="44210" y="66200"/>
                </a:lnTo>
                <a:lnTo>
                  <a:pt x="44310" y="66050"/>
                </a:lnTo>
                <a:lnTo>
                  <a:pt x="44290" y="65880"/>
                </a:lnTo>
                <a:lnTo>
                  <a:pt x="44300" y="65700"/>
                </a:lnTo>
                <a:lnTo>
                  <a:pt x="44400" y="65590"/>
                </a:lnTo>
                <a:lnTo>
                  <a:pt x="44670" y="65180"/>
                </a:lnTo>
                <a:lnTo>
                  <a:pt x="44760" y="64840"/>
                </a:lnTo>
                <a:lnTo>
                  <a:pt x="44640" y="64600"/>
                </a:lnTo>
                <a:lnTo>
                  <a:pt x="44730" y="64410"/>
                </a:lnTo>
                <a:lnTo>
                  <a:pt x="45030" y="64310"/>
                </a:lnTo>
                <a:lnTo>
                  <a:pt x="45320" y="64400"/>
                </a:lnTo>
                <a:lnTo>
                  <a:pt x="45470" y="64740"/>
                </a:lnTo>
                <a:lnTo>
                  <a:pt x="45660" y="64730"/>
                </a:lnTo>
                <a:lnTo>
                  <a:pt x="45800" y="64600"/>
                </a:lnTo>
                <a:lnTo>
                  <a:pt x="46150" y="64430"/>
                </a:lnTo>
                <a:lnTo>
                  <a:pt x="46270" y="64280"/>
                </a:lnTo>
                <a:lnTo>
                  <a:pt x="46370" y="64120"/>
                </a:lnTo>
                <a:lnTo>
                  <a:pt x="46570" y="64120"/>
                </a:lnTo>
                <a:lnTo>
                  <a:pt x="46790" y="64220"/>
                </a:lnTo>
                <a:lnTo>
                  <a:pt x="46910" y="64020"/>
                </a:lnTo>
                <a:lnTo>
                  <a:pt x="47050" y="63450"/>
                </a:lnTo>
                <a:lnTo>
                  <a:pt x="47200" y="63220"/>
                </a:lnTo>
                <a:lnTo>
                  <a:pt x="47370" y="62990"/>
                </a:lnTo>
                <a:lnTo>
                  <a:pt x="47800" y="62560"/>
                </a:lnTo>
                <a:lnTo>
                  <a:pt x="47860" y="62040"/>
                </a:lnTo>
                <a:lnTo>
                  <a:pt x="47720" y="61820"/>
                </a:lnTo>
                <a:lnTo>
                  <a:pt x="47770" y="61560"/>
                </a:lnTo>
                <a:lnTo>
                  <a:pt x="48250" y="61300"/>
                </a:lnTo>
                <a:lnTo>
                  <a:pt x="48220" y="61060"/>
                </a:lnTo>
                <a:lnTo>
                  <a:pt x="48060" y="60850"/>
                </a:lnTo>
                <a:lnTo>
                  <a:pt x="47980" y="60650"/>
                </a:lnTo>
                <a:lnTo>
                  <a:pt x="47950" y="60410"/>
                </a:lnTo>
                <a:lnTo>
                  <a:pt x="47820" y="60260"/>
                </a:lnTo>
                <a:lnTo>
                  <a:pt x="47790" y="60180"/>
                </a:lnTo>
                <a:lnTo>
                  <a:pt x="47740" y="60100"/>
                </a:lnTo>
                <a:lnTo>
                  <a:pt x="47630" y="60040"/>
                </a:lnTo>
                <a:lnTo>
                  <a:pt x="47530" y="59960"/>
                </a:lnTo>
                <a:lnTo>
                  <a:pt x="47240" y="59630"/>
                </a:lnTo>
                <a:lnTo>
                  <a:pt x="47130" y="59210"/>
                </a:lnTo>
                <a:lnTo>
                  <a:pt x="47380" y="59180"/>
                </a:lnTo>
                <a:lnTo>
                  <a:pt x="47610" y="59060"/>
                </a:lnTo>
                <a:lnTo>
                  <a:pt x="47810" y="58840"/>
                </a:lnTo>
                <a:lnTo>
                  <a:pt x="48040" y="58670"/>
                </a:lnTo>
                <a:lnTo>
                  <a:pt x="48330" y="58670"/>
                </a:lnTo>
                <a:lnTo>
                  <a:pt x="48640" y="58720"/>
                </a:lnTo>
                <a:lnTo>
                  <a:pt x="48970" y="58710"/>
                </a:lnTo>
                <a:lnTo>
                  <a:pt x="49290" y="58630"/>
                </a:lnTo>
                <a:lnTo>
                  <a:pt x="49550" y="58490"/>
                </a:lnTo>
                <a:lnTo>
                  <a:pt x="49680" y="58280"/>
                </a:lnTo>
                <a:lnTo>
                  <a:pt x="49610" y="57990"/>
                </a:lnTo>
                <a:lnTo>
                  <a:pt x="49700" y="57740"/>
                </a:lnTo>
                <a:lnTo>
                  <a:pt x="50190" y="57560"/>
                </a:lnTo>
                <a:lnTo>
                  <a:pt x="50710" y="57600"/>
                </a:lnTo>
                <a:lnTo>
                  <a:pt x="51260" y="57800"/>
                </a:lnTo>
                <a:lnTo>
                  <a:pt x="52170" y="58330"/>
                </a:lnTo>
                <a:lnTo>
                  <a:pt x="52350" y="58720"/>
                </a:lnTo>
                <a:lnTo>
                  <a:pt x="52280" y="59180"/>
                </a:lnTo>
                <a:lnTo>
                  <a:pt x="52430" y="59310"/>
                </a:lnTo>
                <a:lnTo>
                  <a:pt x="52630" y="59350"/>
                </a:lnTo>
                <a:lnTo>
                  <a:pt x="53060" y="59350"/>
                </a:lnTo>
                <a:lnTo>
                  <a:pt x="54260" y="59120"/>
                </a:lnTo>
                <a:lnTo>
                  <a:pt x="54930" y="59460"/>
                </a:lnTo>
                <a:lnTo>
                  <a:pt x="55830" y="60530"/>
                </a:lnTo>
                <a:lnTo>
                  <a:pt x="56050" y="60920"/>
                </a:lnTo>
                <a:lnTo>
                  <a:pt x="56200" y="611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Sokoto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22370" y="20780"/>
                </a:moveTo>
                <a:lnTo>
                  <a:pt x="22220" y="20880"/>
                </a:lnTo>
                <a:lnTo>
                  <a:pt x="22050" y="20890"/>
                </a:lnTo>
                <a:lnTo>
                  <a:pt x="21970" y="20770"/>
                </a:lnTo>
                <a:lnTo>
                  <a:pt x="21860" y="20700"/>
                </a:lnTo>
                <a:lnTo>
                  <a:pt x="21770" y="20730"/>
                </a:lnTo>
                <a:lnTo>
                  <a:pt x="21680" y="20760"/>
                </a:lnTo>
                <a:lnTo>
                  <a:pt x="21560" y="20690"/>
                </a:lnTo>
                <a:lnTo>
                  <a:pt x="21400" y="20650"/>
                </a:lnTo>
                <a:lnTo>
                  <a:pt x="21240" y="20690"/>
                </a:lnTo>
                <a:lnTo>
                  <a:pt x="19800" y="21340"/>
                </a:lnTo>
                <a:lnTo>
                  <a:pt x="19540" y="21670"/>
                </a:lnTo>
                <a:lnTo>
                  <a:pt x="19210" y="21880"/>
                </a:lnTo>
                <a:lnTo>
                  <a:pt x="18870" y="21770"/>
                </a:lnTo>
                <a:lnTo>
                  <a:pt x="18620" y="21490"/>
                </a:lnTo>
                <a:lnTo>
                  <a:pt x="18690" y="20750"/>
                </a:lnTo>
                <a:lnTo>
                  <a:pt x="19020" y="20030"/>
                </a:lnTo>
                <a:lnTo>
                  <a:pt x="19280" y="18820"/>
                </a:lnTo>
                <a:lnTo>
                  <a:pt x="19230" y="15840"/>
                </a:lnTo>
                <a:lnTo>
                  <a:pt x="19500" y="15360"/>
                </a:lnTo>
                <a:lnTo>
                  <a:pt x="20040" y="15220"/>
                </a:lnTo>
                <a:lnTo>
                  <a:pt x="20560" y="15390"/>
                </a:lnTo>
                <a:lnTo>
                  <a:pt x="20900" y="15210"/>
                </a:lnTo>
                <a:lnTo>
                  <a:pt x="20930" y="14630"/>
                </a:lnTo>
                <a:lnTo>
                  <a:pt x="20700" y="13380"/>
                </a:lnTo>
                <a:lnTo>
                  <a:pt x="20730" y="13090"/>
                </a:lnTo>
                <a:lnTo>
                  <a:pt x="20810" y="12800"/>
                </a:lnTo>
                <a:lnTo>
                  <a:pt x="20870" y="12240"/>
                </a:lnTo>
                <a:lnTo>
                  <a:pt x="20700" y="11750"/>
                </a:lnTo>
                <a:lnTo>
                  <a:pt x="20450" y="11310"/>
                </a:lnTo>
                <a:lnTo>
                  <a:pt x="20490" y="11000"/>
                </a:lnTo>
                <a:lnTo>
                  <a:pt x="20580" y="10710"/>
                </a:lnTo>
                <a:lnTo>
                  <a:pt x="20620" y="10600"/>
                </a:lnTo>
                <a:lnTo>
                  <a:pt x="20650" y="10480"/>
                </a:lnTo>
                <a:lnTo>
                  <a:pt x="20650" y="10330"/>
                </a:lnTo>
                <a:lnTo>
                  <a:pt x="20680" y="10190"/>
                </a:lnTo>
                <a:lnTo>
                  <a:pt x="20790" y="9960"/>
                </a:lnTo>
                <a:lnTo>
                  <a:pt x="20810" y="9720"/>
                </a:lnTo>
                <a:lnTo>
                  <a:pt x="20680" y="9550"/>
                </a:lnTo>
                <a:lnTo>
                  <a:pt x="20490" y="9620"/>
                </a:lnTo>
                <a:lnTo>
                  <a:pt x="20340" y="9800"/>
                </a:lnTo>
                <a:lnTo>
                  <a:pt x="20230" y="10010"/>
                </a:lnTo>
                <a:lnTo>
                  <a:pt x="19990" y="10150"/>
                </a:lnTo>
                <a:lnTo>
                  <a:pt x="19710" y="10120"/>
                </a:lnTo>
                <a:lnTo>
                  <a:pt x="19430" y="9990"/>
                </a:lnTo>
                <a:lnTo>
                  <a:pt x="19180" y="9820"/>
                </a:lnTo>
                <a:lnTo>
                  <a:pt x="18920" y="9720"/>
                </a:lnTo>
                <a:lnTo>
                  <a:pt x="18640" y="9650"/>
                </a:lnTo>
                <a:lnTo>
                  <a:pt x="18130" y="9460"/>
                </a:lnTo>
                <a:lnTo>
                  <a:pt x="17660" y="9180"/>
                </a:lnTo>
                <a:lnTo>
                  <a:pt x="17430" y="8960"/>
                </a:lnTo>
                <a:lnTo>
                  <a:pt x="17200" y="8770"/>
                </a:lnTo>
                <a:lnTo>
                  <a:pt x="16920" y="8830"/>
                </a:lnTo>
                <a:lnTo>
                  <a:pt x="16660" y="8960"/>
                </a:lnTo>
                <a:lnTo>
                  <a:pt x="16170" y="8880"/>
                </a:lnTo>
                <a:lnTo>
                  <a:pt x="15590" y="8890"/>
                </a:lnTo>
                <a:lnTo>
                  <a:pt x="15530" y="8910"/>
                </a:lnTo>
                <a:lnTo>
                  <a:pt x="15550" y="8730"/>
                </a:lnTo>
                <a:lnTo>
                  <a:pt x="15570" y="6870"/>
                </a:lnTo>
                <a:lnTo>
                  <a:pt x="16060" y="6850"/>
                </a:lnTo>
                <a:lnTo>
                  <a:pt x="16280" y="6810"/>
                </a:lnTo>
                <a:lnTo>
                  <a:pt x="16500" y="6700"/>
                </a:lnTo>
                <a:lnTo>
                  <a:pt x="17690" y="5560"/>
                </a:lnTo>
                <a:lnTo>
                  <a:pt x="18040" y="5300"/>
                </a:lnTo>
                <a:lnTo>
                  <a:pt x="18450" y="5140"/>
                </a:lnTo>
                <a:lnTo>
                  <a:pt x="19360" y="4920"/>
                </a:lnTo>
                <a:lnTo>
                  <a:pt x="20860" y="4550"/>
                </a:lnTo>
                <a:lnTo>
                  <a:pt x="21110" y="4520"/>
                </a:lnTo>
                <a:lnTo>
                  <a:pt x="21280" y="4600"/>
                </a:lnTo>
                <a:lnTo>
                  <a:pt x="21450" y="4760"/>
                </a:lnTo>
                <a:lnTo>
                  <a:pt x="21620" y="4840"/>
                </a:lnTo>
                <a:lnTo>
                  <a:pt x="22060" y="4870"/>
                </a:lnTo>
                <a:lnTo>
                  <a:pt x="22830" y="4730"/>
                </a:lnTo>
                <a:lnTo>
                  <a:pt x="23920" y="4770"/>
                </a:lnTo>
                <a:lnTo>
                  <a:pt x="24180" y="4720"/>
                </a:lnTo>
                <a:lnTo>
                  <a:pt x="24260" y="4690"/>
                </a:lnTo>
                <a:lnTo>
                  <a:pt x="24500" y="4520"/>
                </a:lnTo>
                <a:lnTo>
                  <a:pt x="24600" y="4400"/>
                </a:lnTo>
                <a:lnTo>
                  <a:pt x="24730" y="4110"/>
                </a:lnTo>
                <a:lnTo>
                  <a:pt x="24810" y="3990"/>
                </a:lnTo>
                <a:lnTo>
                  <a:pt x="25020" y="3890"/>
                </a:lnTo>
                <a:lnTo>
                  <a:pt x="26140" y="3690"/>
                </a:lnTo>
                <a:lnTo>
                  <a:pt x="26390" y="3740"/>
                </a:lnTo>
                <a:lnTo>
                  <a:pt x="28530" y="4600"/>
                </a:lnTo>
                <a:lnTo>
                  <a:pt x="30680" y="5460"/>
                </a:lnTo>
                <a:lnTo>
                  <a:pt x="30750" y="5490"/>
                </a:lnTo>
                <a:lnTo>
                  <a:pt x="30800" y="5540"/>
                </a:lnTo>
                <a:lnTo>
                  <a:pt x="30850" y="5560"/>
                </a:lnTo>
                <a:lnTo>
                  <a:pt x="30920" y="5540"/>
                </a:lnTo>
                <a:lnTo>
                  <a:pt x="31360" y="5290"/>
                </a:lnTo>
                <a:lnTo>
                  <a:pt x="31510" y="5260"/>
                </a:lnTo>
                <a:lnTo>
                  <a:pt x="31920" y="5350"/>
                </a:lnTo>
                <a:lnTo>
                  <a:pt x="32060" y="5380"/>
                </a:lnTo>
                <a:lnTo>
                  <a:pt x="32560" y="5670"/>
                </a:lnTo>
                <a:lnTo>
                  <a:pt x="33630" y="6690"/>
                </a:lnTo>
                <a:lnTo>
                  <a:pt x="34860" y="8050"/>
                </a:lnTo>
                <a:lnTo>
                  <a:pt x="35480" y="9190"/>
                </a:lnTo>
                <a:lnTo>
                  <a:pt x="35100" y="9490"/>
                </a:lnTo>
                <a:lnTo>
                  <a:pt x="34510" y="9830"/>
                </a:lnTo>
                <a:lnTo>
                  <a:pt x="33770" y="9830"/>
                </a:lnTo>
                <a:lnTo>
                  <a:pt x="33030" y="9650"/>
                </a:lnTo>
                <a:lnTo>
                  <a:pt x="32910" y="9530"/>
                </a:lnTo>
                <a:lnTo>
                  <a:pt x="32790" y="9390"/>
                </a:lnTo>
                <a:lnTo>
                  <a:pt x="32650" y="9340"/>
                </a:lnTo>
                <a:lnTo>
                  <a:pt x="32510" y="9300"/>
                </a:lnTo>
                <a:lnTo>
                  <a:pt x="32350" y="9280"/>
                </a:lnTo>
                <a:lnTo>
                  <a:pt x="31990" y="9280"/>
                </a:lnTo>
                <a:lnTo>
                  <a:pt x="31880" y="9380"/>
                </a:lnTo>
                <a:lnTo>
                  <a:pt x="31850" y="9570"/>
                </a:lnTo>
                <a:lnTo>
                  <a:pt x="31840" y="9780"/>
                </a:lnTo>
                <a:lnTo>
                  <a:pt x="31750" y="10100"/>
                </a:lnTo>
                <a:lnTo>
                  <a:pt x="31560" y="10150"/>
                </a:lnTo>
                <a:lnTo>
                  <a:pt x="31270" y="10030"/>
                </a:lnTo>
                <a:lnTo>
                  <a:pt x="30720" y="10100"/>
                </a:lnTo>
                <a:lnTo>
                  <a:pt x="30240" y="10370"/>
                </a:lnTo>
                <a:lnTo>
                  <a:pt x="30150" y="10590"/>
                </a:lnTo>
                <a:lnTo>
                  <a:pt x="30280" y="11920"/>
                </a:lnTo>
                <a:lnTo>
                  <a:pt x="30060" y="12340"/>
                </a:lnTo>
                <a:lnTo>
                  <a:pt x="29790" y="12470"/>
                </a:lnTo>
                <a:lnTo>
                  <a:pt x="29510" y="12540"/>
                </a:lnTo>
                <a:lnTo>
                  <a:pt x="27800" y="12710"/>
                </a:lnTo>
                <a:lnTo>
                  <a:pt x="27420" y="13010"/>
                </a:lnTo>
                <a:lnTo>
                  <a:pt x="27130" y="13470"/>
                </a:lnTo>
                <a:lnTo>
                  <a:pt x="26740" y="13970"/>
                </a:lnTo>
                <a:lnTo>
                  <a:pt x="26380" y="14220"/>
                </a:lnTo>
                <a:lnTo>
                  <a:pt x="26330" y="14730"/>
                </a:lnTo>
                <a:lnTo>
                  <a:pt x="26480" y="15300"/>
                </a:lnTo>
                <a:lnTo>
                  <a:pt x="26510" y="15910"/>
                </a:lnTo>
                <a:lnTo>
                  <a:pt x="26140" y="16310"/>
                </a:lnTo>
                <a:lnTo>
                  <a:pt x="23820" y="16410"/>
                </a:lnTo>
                <a:lnTo>
                  <a:pt x="22710" y="16220"/>
                </a:lnTo>
                <a:lnTo>
                  <a:pt x="22430" y="17150"/>
                </a:lnTo>
                <a:lnTo>
                  <a:pt x="22370" y="20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Zamfara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29970" y="25180"/>
                </a:moveTo>
                <a:lnTo>
                  <a:pt x="29900" y="24000"/>
                </a:lnTo>
                <a:lnTo>
                  <a:pt x="29320" y="23070"/>
                </a:lnTo>
                <a:lnTo>
                  <a:pt x="29030" y="22960"/>
                </a:lnTo>
                <a:lnTo>
                  <a:pt x="28880" y="22720"/>
                </a:lnTo>
                <a:lnTo>
                  <a:pt x="29070" y="22140"/>
                </a:lnTo>
                <a:lnTo>
                  <a:pt x="29110" y="21610"/>
                </a:lnTo>
                <a:lnTo>
                  <a:pt x="28750" y="21260"/>
                </a:lnTo>
                <a:lnTo>
                  <a:pt x="28470" y="21160"/>
                </a:lnTo>
                <a:lnTo>
                  <a:pt x="27910" y="21070"/>
                </a:lnTo>
                <a:lnTo>
                  <a:pt x="27780" y="21100"/>
                </a:lnTo>
                <a:lnTo>
                  <a:pt x="27660" y="21170"/>
                </a:lnTo>
                <a:lnTo>
                  <a:pt x="26510" y="21250"/>
                </a:lnTo>
                <a:lnTo>
                  <a:pt x="26060" y="21150"/>
                </a:lnTo>
                <a:lnTo>
                  <a:pt x="25400" y="20860"/>
                </a:lnTo>
                <a:lnTo>
                  <a:pt x="25290" y="20640"/>
                </a:lnTo>
                <a:lnTo>
                  <a:pt x="25110" y="20490"/>
                </a:lnTo>
                <a:lnTo>
                  <a:pt x="24680" y="20550"/>
                </a:lnTo>
                <a:lnTo>
                  <a:pt x="24500" y="20540"/>
                </a:lnTo>
                <a:lnTo>
                  <a:pt x="24340" y="20470"/>
                </a:lnTo>
                <a:lnTo>
                  <a:pt x="24170" y="20480"/>
                </a:lnTo>
                <a:lnTo>
                  <a:pt x="24040" y="20610"/>
                </a:lnTo>
                <a:lnTo>
                  <a:pt x="23980" y="20790"/>
                </a:lnTo>
                <a:lnTo>
                  <a:pt x="23840" y="20870"/>
                </a:lnTo>
                <a:lnTo>
                  <a:pt x="23670" y="20880"/>
                </a:lnTo>
                <a:lnTo>
                  <a:pt x="23270" y="20980"/>
                </a:lnTo>
                <a:lnTo>
                  <a:pt x="23110" y="20950"/>
                </a:lnTo>
                <a:lnTo>
                  <a:pt x="22990" y="20840"/>
                </a:lnTo>
                <a:lnTo>
                  <a:pt x="22680" y="20720"/>
                </a:lnTo>
                <a:lnTo>
                  <a:pt x="22370" y="20780"/>
                </a:lnTo>
                <a:lnTo>
                  <a:pt x="22430" y="17150"/>
                </a:lnTo>
                <a:lnTo>
                  <a:pt x="22710" y="16220"/>
                </a:lnTo>
                <a:lnTo>
                  <a:pt x="23820" y="16410"/>
                </a:lnTo>
                <a:lnTo>
                  <a:pt x="26140" y="16310"/>
                </a:lnTo>
                <a:lnTo>
                  <a:pt x="26510" y="15910"/>
                </a:lnTo>
                <a:lnTo>
                  <a:pt x="26480" y="15300"/>
                </a:lnTo>
                <a:lnTo>
                  <a:pt x="26330" y="14730"/>
                </a:lnTo>
                <a:lnTo>
                  <a:pt x="26380" y="14220"/>
                </a:lnTo>
                <a:lnTo>
                  <a:pt x="26740" y="13970"/>
                </a:lnTo>
                <a:lnTo>
                  <a:pt x="27130" y="13470"/>
                </a:lnTo>
                <a:lnTo>
                  <a:pt x="27420" y="13010"/>
                </a:lnTo>
                <a:lnTo>
                  <a:pt x="27800" y="12710"/>
                </a:lnTo>
                <a:lnTo>
                  <a:pt x="29510" y="12540"/>
                </a:lnTo>
                <a:lnTo>
                  <a:pt x="29790" y="12470"/>
                </a:lnTo>
                <a:lnTo>
                  <a:pt x="30060" y="12340"/>
                </a:lnTo>
                <a:lnTo>
                  <a:pt x="30280" y="11920"/>
                </a:lnTo>
                <a:lnTo>
                  <a:pt x="30150" y="10590"/>
                </a:lnTo>
                <a:lnTo>
                  <a:pt x="30240" y="10370"/>
                </a:lnTo>
                <a:lnTo>
                  <a:pt x="30720" y="10100"/>
                </a:lnTo>
                <a:lnTo>
                  <a:pt x="31270" y="10030"/>
                </a:lnTo>
                <a:lnTo>
                  <a:pt x="31560" y="10150"/>
                </a:lnTo>
                <a:lnTo>
                  <a:pt x="31750" y="10100"/>
                </a:lnTo>
                <a:lnTo>
                  <a:pt x="31840" y="9780"/>
                </a:lnTo>
                <a:lnTo>
                  <a:pt x="31850" y="9570"/>
                </a:lnTo>
                <a:lnTo>
                  <a:pt x="31880" y="9380"/>
                </a:lnTo>
                <a:lnTo>
                  <a:pt x="31990" y="9280"/>
                </a:lnTo>
                <a:lnTo>
                  <a:pt x="32350" y="9280"/>
                </a:lnTo>
                <a:lnTo>
                  <a:pt x="32510" y="9300"/>
                </a:lnTo>
                <a:lnTo>
                  <a:pt x="32650" y="9340"/>
                </a:lnTo>
                <a:lnTo>
                  <a:pt x="32790" y="9390"/>
                </a:lnTo>
                <a:lnTo>
                  <a:pt x="32910" y="9530"/>
                </a:lnTo>
                <a:lnTo>
                  <a:pt x="33030" y="9650"/>
                </a:lnTo>
                <a:lnTo>
                  <a:pt x="33770" y="9830"/>
                </a:lnTo>
                <a:lnTo>
                  <a:pt x="34510" y="9830"/>
                </a:lnTo>
                <a:lnTo>
                  <a:pt x="35100" y="9490"/>
                </a:lnTo>
                <a:lnTo>
                  <a:pt x="35480" y="9190"/>
                </a:lnTo>
                <a:lnTo>
                  <a:pt x="35670" y="9530"/>
                </a:lnTo>
                <a:lnTo>
                  <a:pt x="36120" y="10050"/>
                </a:lnTo>
                <a:lnTo>
                  <a:pt x="36390" y="10310"/>
                </a:lnTo>
                <a:lnTo>
                  <a:pt x="36640" y="10490"/>
                </a:lnTo>
                <a:lnTo>
                  <a:pt x="36870" y="10580"/>
                </a:lnTo>
                <a:lnTo>
                  <a:pt x="37120" y="10610"/>
                </a:lnTo>
                <a:lnTo>
                  <a:pt x="37680" y="10610"/>
                </a:lnTo>
                <a:lnTo>
                  <a:pt x="37820" y="10590"/>
                </a:lnTo>
                <a:lnTo>
                  <a:pt x="37690" y="11400"/>
                </a:lnTo>
                <a:lnTo>
                  <a:pt x="37930" y="14600"/>
                </a:lnTo>
                <a:lnTo>
                  <a:pt x="38100" y="14990"/>
                </a:lnTo>
                <a:lnTo>
                  <a:pt x="38060" y="15460"/>
                </a:lnTo>
                <a:lnTo>
                  <a:pt x="38270" y="15870"/>
                </a:lnTo>
                <a:lnTo>
                  <a:pt x="38380" y="16260"/>
                </a:lnTo>
                <a:lnTo>
                  <a:pt x="38420" y="16660"/>
                </a:lnTo>
                <a:lnTo>
                  <a:pt x="38490" y="16880"/>
                </a:lnTo>
                <a:lnTo>
                  <a:pt x="38540" y="17120"/>
                </a:lnTo>
                <a:lnTo>
                  <a:pt x="38490" y="17320"/>
                </a:lnTo>
                <a:lnTo>
                  <a:pt x="38320" y="17770"/>
                </a:lnTo>
                <a:lnTo>
                  <a:pt x="38200" y="18010"/>
                </a:lnTo>
                <a:lnTo>
                  <a:pt x="38350" y="18200"/>
                </a:lnTo>
                <a:lnTo>
                  <a:pt x="38610" y="18320"/>
                </a:lnTo>
                <a:lnTo>
                  <a:pt x="39030" y="18660"/>
                </a:lnTo>
                <a:lnTo>
                  <a:pt x="39110" y="19120"/>
                </a:lnTo>
                <a:lnTo>
                  <a:pt x="38880" y="19210"/>
                </a:lnTo>
                <a:lnTo>
                  <a:pt x="38640" y="19140"/>
                </a:lnTo>
                <a:lnTo>
                  <a:pt x="38510" y="19280"/>
                </a:lnTo>
                <a:lnTo>
                  <a:pt x="38470" y="19530"/>
                </a:lnTo>
                <a:lnTo>
                  <a:pt x="38290" y="19700"/>
                </a:lnTo>
                <a:lnTo>
                  <a:pt x="37970" y="19960"/>
                </a:lnTo>
                <a:lnTo>
                  <a:pt x="37850" y="20020"/>
                </a:lnTo>
                <a:lnTo>
                  <a:pt x="37800" y="20000"/>
                </a:lnTo>
                <a:lnTo>
                  <a:pt x="37740" y="19930"/>
                </a:lnTo>
                <a:lnTo>
                  <a:pt x="37690" y="19910"/>
                </a:lnTo>
                <a:lnTo>
                  <a:pt x="37130" y="19910"/>
                </a:lnTo>
                <a:lnTo>
                  <a:pt x="36690" y="20120"/>
                </a:lnTo>
                <a:lnTo>
                  <a:pt x="36400" y="21500"/>
                </a:lnTo>
                <a:lnTo>
                  <a:pt x="36660" y="21980"/>
                </a:lnTo>
                <a:lnTo>
                  <a:pt x="36610" y="22240"/>
                </a:lnTo>
                <a:lnTo>
                  <a:pt x="36640" y="22510"/>
                </a:lnTo>
                <a:lnTo>
                  <a:pt x="36570" y="22870"/>
                </a:lnTo>
                <a:lnTo>
                  <a:pt x="36450" y="23210"/>
                </a:lnTo>
                <a:lnTo>
                  <a:pt x="36330" y="23440"/>
                </a:lnTo>
                <a:lnTo>
                  <a:pt x="36170" y="23590"/>
                </a:lnTo>
                <a:lnTo>
                  <a:pt x="35640" y="23930"/>
                </a:lnTo>
                <a:lnTo>
                  <a:pt x="35480" y="24130"/>
                </a:lnTo>
                <a:lnTo>
                  <a:pt x="35400" y="24360"/>
                </a:lnTo>
                <a:lnTo>
                  <a:pt x="35260" y="25050"/>
                </a:lnTo>
                <a:lnTo>
                  <a:pt x="35180" y="25220"/>
                </a:lnTo>
                <a:lnTo>
                  <a:pt x="35080" y="25350"/>
                </a:lnTo>
                <a:lnTo>
                  <a:pt x="34970" y="25450"/>
                </a:lnTo>
                <a:lnTo>
                  <a:pt x="34830" y="25530"/>
                </a:lnTo>
                <a:lnTo>
                  <a:pt x="34200" y="25780"/>
                </a:lnTo>
                <a:lnTo>
                  <a:pt x="34130" y="25810"/>
                </a:lnTo>
                <a:lnTo>
                  <a:pt x="34060" y="25830"/>
                </a:lnTo>
                <a:lnTo>
                  <a:pt x="33940" y="25810"/>
                </a:lnTo>
                <a:lnTo>
                  <a:pt x="33860" y="25820"/>
                </a:lnTo>
                <a:lnTo>
                  <a:pt x="33360" y="25970"/>
                </a:lnTo>
                <a:lnTo>
                  <a:pt x="33190" y="25970"/>
                </a:lnTo>
                <a:lnTo>
                  <a:pt x="33020" y="25930"/>
                </a:lnTo>
                <a:lnTo>
                  <a:pt x="32520" y="25750"/>
                </a:lnTo>
                <a:lnTo>
                  <a:pt x="32360" y="25730"/>
                </a:lnTo>
                <a:lnTo>
                  <a:pt x="32210" y="25790"/>
                </a:lnTo>
                <a:lnTo>
                  <a:pt x="32120" y="25900"/>
                </a:lnTo>
                <a:lnTo>
                  <a:pt x="31980" y="26190"/>
                </a:lnTo>
                <a:lnTo>
                  <a:pt x="31890" y="26310"/>
                </a:lnTo>
                <a:lnTo>
                  <a:pt x="31810" y="26360"/>
                </a:lnTo>
                <a:lnTo>
                  <a:pt x="31630" y="26430"/>
                </a:lnTo>
                <a:lnTo>
                  <a:pt x="31550" y="26480"/>
                </a:lnTo>
                <a:lnTo>
                  <a:pt x="31490" y="26580"/>
                </a:lnTo>
                <a:lnTo>
                  <a:pt x="31480" y="26680"/>
                </a:lnTo>
                <a:lnTo>
                  <a:pt x="31480" y="26780"/>
                </a:lnTo>
                <a:lnTo>
                  <a:pt x="31450" y="26880"/>
                </a:lnTo>
                <a:lnTo>
                  <a:pt x="31340" y="26980"/>
                </a:lnTo>
                <a:lnTo>
                  <a:pt x="30990" y="27100"/>
                </a:lnTo>
                <a:lnTo>
                  <a:pt x="30880" y="26590"/>
                </a:lnTo>
                <a:lnTo>
                  <a:pt x="30300" y="25610"/>
                </a:lnTo>
                <a:lnTo>
                  <a:pt x="29970" y="25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Yobe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78160" y="9940"/>
                </a:moveTo>
                <a:lnTo>
                  <a:pt x="78150" y="9950"/>
                </a:lnTo>
                <a:lnTo>
                  <a:pt x="77980" y="11440"/>
                </a:lnTo>
                <a:lnTo>
                  <a:pt x="78110" y="11930"/>
                </a:lnTo>
                <a:lnTo>
                  <a:pt x="78450" y="12310"/>
                </a:lnTo>
                <a:lnTo>
                  <a:pt x="78850" y="12610"/>
                </a:lnTo>
                <a:lnTo>
                  <a:pt x="78920" y="13090"/>
                </a:lnTo>
                <a:lnTo>
                  <a:pt x="78730" y="13560"/>
                </a:lnTo>
                <a:lnTo>
                  <a:pt x="78400" y="14030"/>
                </a:lnTo>
                <a:lnTo>
                  <a:pt x="77560" y="14820"/>
                </a:lnTo>
                <a:lnTo>
                  <a:pt x="77720" y="15980"/>
                </a:lnTo>
                <a:lnTo>
                  <a:pt x="77370" y="18590"/>
                </a:lnTo>
                <a:lnTo>
                  <a:pt x="77550" y="19360"/>
                </a:lnTo>
                <a:lnTo>
                  <a:pt x="77510" y="19700"/>
                </a:lnTo>
                <a:lnTo>
                  <a:pt x="77050" y="20610"/>
                </a:lnTo>
                <a:lnTo>
                  <a:pt x="77010" y="20920"/>
                </a:lnTo>
                <a:lnTo>
                  <a:pt x="77210" y="20980"/>
                </a:lnTo>
                <a:lnTo>
                  <a:pt x="77470" y="20940"/>
                </a:lnTo>
                <a:lnTo>
                  <a:pt x="77770" y="21040"/>
                </a:lnTo>
                <a:lnTo>
                  <a:pt x="78000" y="21300"/>
                </a:lnTo>
                <a:lnTo>
                  <a:pt x="78130" y="21570"/>
                </a:lnTo>
                <a:lnTo>
                  <a:pt x="78170" y="21850"/>
                </a:lnTo>
                <a:lnTo>
                  <a:pt x="77400" y="22810"/>
                </a:lnTo>
                <a:lnTo>
                  <a:pt x="77090" y="23370"/>
                </a:lnTo>
                <a:lnTo>
                  <a:pt x="76880" y="23590"/>
                </a:lnTo>
                <a:lnTo>
                  <a:pt x="76720" y="23840"/>
                </a:lnTo>
                <a:lnTo>
                  <a:pt x="76680" y="24500"/>
                </a:lnTo>
                <a:lnTo>
                  <a:pt x="76720" y="25150"/>
                </a:lnTo>
                <a:lnTo>
                  <a:pt x="76490" y="25680"/>
                </a:lnTo>
                <a:lnTo>
                  <a:pt x="76020" y="26030"/>
                </a:lnTo>
                <a:lnTo>
                  <a:pt x="74230" y="26660"/>
                </a:lnTo>
                <a:lnTo>
                  <a:pt x="73800" y="27140"/>
                </a:lnTo>
                <a:lnTo>
                  <a:pt x="73700" y="27760"/>
                </a:lnTo>
                <a:lnTo>
                  <a:pt x="73750" y="28400"/>
                </a:lnTo>
                <a:lnTo>
                  <a:pt x="73660" y="28670"/>
                </a:lnTo>
                <a:lnTo>
                  <a:pt x="73490" y="28900"/>
                </a:lnTo>
                <a:lnTo>
                  <a:pt x="73250" y="29090"/>
                </a:lnTo>
                <a:lnTo>
                  <a:pt x="72960" y="29170"/>
                </a:lnTo>
                <a:lnTo>
                  <a:pt x="72680" y="29200"/>
                </a:lnTo>
                <a:lnTo>
                  <a:pt x="72140" y="29150"/>
                </a:lnTo>
                <a:lnTo>
                  <a:pt x="72080" y="28920"/>
                </a:lnTo>
                <a:lnTo>
                  <a:pt x="72020" y="28360"/>
                </a:lnTo>
                <a:lnTo>
                  <a:pt x="72120" y="26590"/>
                </a:lnTo>
                <a:lnTo>
                  <a:pt x="72070" y="26330"/>
                </a:lnTo>
                <a:lnTo>
                  <a:pt x="71910" y="26130"/>
                </a:lnTo>
                <a:lnTo>
                  <a:pt x="71120" y="25320"/>
                </a:lnTo>
                <a:lnTo>
                  <a:pt x="70750" y="24820"/>
                </a:lnTo>
                <a:lnTo>
                  <a:pt x="70330" y="24370"/>
                </a:lnTo>
                <a:lnTo>
                  <a:pt x="69850" y="24000"/>
                </a:lnTo>
                <a:lnTo>
                  <a:pt x="68810" y="23490"/>
                </a:lnTo>
                <a:lnTo>
                  <a:pt x="67760" y="23760"/>
                </a:lnTo>
                <a:lnTo>
                  <a:pt x="67390" y="23710"/>
                </a:lnTo>
                <a:lnTo>
                  <a:pt x="67190" y="23440"/>
                </a:lnTo>
                <a:lnTo>
                  <a:pt x="67450" y="22250"/>
                </a:lnTo>
                <a:lnTo>
                  <a:pt x="67410" y="21600"/>
                </a:lnTo>
                <a:lnTo>
                  <a:pt x="66500" y="19340"/>
                </a:lnTo>
                <a:lnTo>
                  <a:pt x="66270" y="18100"/>
                </a:lnTo>
                <a:lnTo>
                  <a:pt x="66260" y="17560"/>
                </a:lnTo>
                <a:lnTo>
                  <a:pt x="66210" y="17230"/>
                </a:lnTo>
                <a:lnTo>
                  <a:pt x="66070" y="16930"/>
                </a:lnTo>
                <a:lnTo>
                  <a:pt x="65910" y="16680"/>
                </a:lnTo>
                <a:lnTo>
                  <a:pt x="65870" y="16410"/>
                </a:lnTo>
                <a:lnTo>
                  <a:pt x="65860" y="16100"/>
                </a:lnTo>
                <a:lnTo>
                  <a:pt x="65740" y="15480"/>
                </a:lnTo>
                <a:lnTo>
                  <a:pt x="65640" y="15190"/>
                </a:lnTo>
                <a:lnTo>
                  <a:pt x="65210" y="14770"/>
                </a:lnTo>
                <a:lnTo>
                  <a:pt x="64690" y="14410"/>
                </a:lnTo>
                <a:lnTo>
                  <a:pt x="64530" y="13910"/>
                </a:lnTo>
                <a:lnTo>
                  <a:pt x="64390" y="12810"/>
                </a:lnTo>
                <a:lnTo>
                  <a:pt x="64160" y="12310"/>
                </a:lnTo>
                <a:lnTo>
                  <a:pt x="63950" y="12150"/>
                </a:lnTo>
                <a:lnTo>
                  <a:pt x="63690" y="12160"/>
                </a:lnTo>
                <a:lnTo>
                  <a:pt x="63410" y="12100"/>
                </a:lnTo>
                <a:lnTo>
                  <a:pt x="63140" y="11970"/>
                </a:lnTo>
                <a:lnTo>
                  <a:pt x="62890" y="11950"/>
                </a:lnTo>
                <a:lnTo>
                  <a:pt x="62390" y="12090"/>
                </a:lnTo>
                <a:lnTo>
                  <a:pt x="62060" y="12040"/>
                </a:lnTo>
                <a:lnTo>
                  <a:pt x="61990" y="11850"/>
                </a:lnTo>
                <a:lnTo>
                  <a:pt x="61790" y="11070"/>
                </a:lnTo>
                <a:lnTo>
                  <a:pt x="61600" y="10770"/>
                </a:lnTo>
                <a:lnTo>
                  <a:pt x="61280" y="10670"/>
                </a:lnTo>
                <a:lnTo>
                  <a:pt x="60940" y="10760"/>
                </a:lnTo>
                <a:lnTo>
                  <a:pt x="60230" y="11050"/>
                </a:lnTo>
                <a:lnTo>
                  <a:pt x="59860" y="11150"/>
                </a:lnTo>
                <a:lnTo>
                  <a:pt x="59330" y="11370"/>
                </a:lnTo>
                <a:lnTo>
                  <a:pt x="59200" y="11470"/>
                </a:lnTo>
                <a:lnTo>
                  <a:pt x="59110" y="11680"/>
                </a:lnTo>
                <a:lnTo>
                  <a:pt x="58990" y="11870"/>
                </a:lnTo>
                <a:lnTo>
                  <a:pt x="58330" y="12160"/>
                </a:lnTo>
                <a:lnTo>
                  <a:pt x="57610" y="11920"/>
                </a:lnTo>
                <a:lnTo>
                  <a:pt x="57400" y="11870"/>
                </a:lnTo>
                <a:lnTo>
                  <a:pt x="58700" y="10320"/>
                </a:lnTo>
                <a:lnTo>
                  <a:pt x="58960" y="10080"/>
                </a:lnTo>
                <a:lnTo>
                  <a:pt x="59100" y="9980"/>
                </a:lnTo>
                <a:lnTo>
                  <a:pt x="59180" y="9960"/>
                </a:lnTo>
                <a:lnTo>
                  <a:pt x="59220" y="9960"/>
                </a:lnTo>
                <a:lnTo>
                  <a:pt x="59250" y="9960"/>
                </a:lnTo>
                <a:lnTo>
                  <a:pt x="59310" y="9890"/>
                </a:lnTo>
                <a:lnTo>
                  <a:pt x="59350" y="9810"/>
                </a:lnTo>
                <a:lnTo>
                  <a:pt x="59380" y="9620"/>
                </a:lnTo>
                <a:lnTo>
                  <a:pt x="59410" y="9540"/>
                </a:lnTo>
                <a:lnTo>
                  <a:pt x="59540" y="9410"/>
                </a:lnTo>
                <a:lnTo>
                  <a:pt x="60980" y="8600"/>
                </a:lnTo>
                <a:lnTo>
                  <a:pt x="61300" y="8470"/>
                </a:lnTo>
                <a:lnTo>
                  <a:pt x="64980" y="7670"/>
                </a:lnTo>
                <a:lnTo>
                  <a:pt x="65190" y="7630"/>
                </a:lnTo>
                <a:lnTo>
                  <a:pt x="65920" y="7570"/>
                </a:lnTo>
                <a:lnTo>
                  <a:pt x="67290" y="7730"/>
                </a:lnTo>
                <a:lnTo>
                  <a:pt x="70980" y="7710"/>
                </a:lnTo>
                <a:lnTo>
                  <a:pt x="73270" y="8300"/>
                </a:lnTo>
                <a:lnTo>
                  <a:pt x="74110" y="8640"/>
                </a:lnTo>
                <a:lnTo>
                  <a:pt x="75160" y="9290"/>
                </a:lnTo>
                <a:lnTo>
                  <a:pt x="75510" y="9570"/>
                </a:lnTo>
                <a:lnTo>
                  <a:pt x="75660" y="9640"/>
                </a:lnTo>
                <a:lnTo>
                  <a:pt x="76110" y="9750"/>
                </a:lnTo>
                <a:lnTo>
                  <a:pt x="76360" y="9730"/>
                </a:lnTo>
                <a:lnTo>
                  <a:pt x="76470" y="9710"/>
                </a:lnTo>
                <a:lnTo>
                  <a:pt x="76630" y="9600"/>
                </a:lnTo>
                <a:lnTo>
                  <a:pt x="76750" y="9570"/>
                </a:lnTo>
                <a:lnTo>
                  <a:pt x="77130" y="9710"/>
                </a:lnTo>
                <a:lnTo>
                  <a:pt x="77220" y="9760"/>
                </a:lnTo>
                <a:lnTo>
                  <a:pt x="77250" y="9810"/>
                </a:lnTo>
                <a:lnTo>
                  <a:pt x="77250" y="9850"/>
                </a:lnTo>
                <a:lnTo>
                  <a:pt x="77270" y="9880"/>
                </a:lnTo>
                <a:lnTo>
                  <a:pt x="77330" y="9890"/>
                </a:lnTo>
                <a:lnTo>
                  <a:pt x="77350" y="9870"/>
                </a:lnTo>
                <a:lnTo>
                  <a:pt x="77390" y="9830"/>
                </a:lnTo>
                <a:lnTo>
                  <a:pt x="77430" y="9790"/>
                </a:lnTo>
                <a:lnTo>
                  <a:pt x="77510" y="9780"/>
                </a:lnTo>
                <a:lnTo>
                  <a:pt x="77580" y="9830"/>
                </a:lnTo>
                <a:lnTo>
                  <a:pt x="77640" y="9900"/>
                </a:lnTo>
                <a:lnTo>
                  <a:pt x="77690" y="9930"/>
                </a:lnTo>
                <a:lnTo>
                  <a:pt x="77770" y="9890"/>
                </a:lnTo>
                <a:lnTo>
                  <a:pt x="77890" y="9930"/>
                </a:lnTo>
                <a:lnTo>
                  <a:pt x="78160" y="9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Katsina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37820" y="10590"/>
                </a:moveTo>
                <a:lnTo>
                  <a:pt x="37860" y="10580"/>
                </a:lnTo>
                <a:lnTo>
                  <a:pt x="38030" y="10500"/>
                </a:lnTo>
                <a:lnTo>
                  <a:pt x="38380" y="10180"/>
                </a:lnTo>
                <a:lnTo>
                  <a:pt x="38850" y="9630"/>
                </a:lnTo>
                <a:lnTo>
                  <a:pt x="39010" y="9600"/>
                </a:lnTo>
                <a:lnTo>
                  <a:pt x="39800" y="9750"/>
                </a:lnTo>
                <a:lnTo>
                  <a:pt x="40080" y="9750"/>
                </a:lnTo>
                <a:lnTo>
                  <a:pt x="40310" y="9670"/>
                </a:lnTo>
                <a:lnTo>
                  <a:pt x="43070" y="8000"/>
                </a:lnTo>
                <a:lnTo>
                  <a:pt x="43330" y="7890"/>
                </a:lnTo>
                <a:lnTo>
                  <a:pt x="43590" y="7860"/>
                </a:lnTo>
                <a:lnTo>
                  <a:pt x="45510" y="8140"/>
                </a:lnTo>
                <a:lnTo>
                  <a:pt x="45720" y="8220"/>
                </a:lnTo>
                <a:lnTo>
                  <a:pt x="45800" y="8280"/>
                </a:lnTo>
                <a:lnTo>
                  <a:pt x="45980" y="8450"/>
                </a:lnTo>
                <a:lnTo>
                  <a:pt x="46190" y="8580"/>
                </a:lnTo>
                <a:lnTo>
                  <a:pt x="46450" y="8790"/>
                </a:lnTo>
                <a:lnTo>
                  <a:pt x="46560" y="8840"/>
                </a:lnTo>
                <a:lnTo>
                  <a:pt x="46780" y="8900"/>
                </a:lnTo>
                <a:lnTo>
                  <a:pt x="46790" y="8900"/>
                </a:lnTo>
                <a:lnTo>
                  <a:pt x="46890" y="8950"/>
                </a:lnTo>
                <a:lnTo>
                  <a:pt x="46990" y="9040"/>
                </a:lnTo>
                <a:lnTo>
                  <a:pt x="47180" y="9270"/>
                </a:lnTo>
                <a:lnTo>
                  <a:pt x="47930" y="9960"/>
                </a:lnTo>
                <a:lnTo>
                  <a:pt x="47990" y="10000"/>
                </a:lnTo>
                <a:lnTo>
                  <a:pt x="48070" y="10030"/>
                </a:lnTo>
                <a:lnTo>
                  <a:pt x="48090" y="10030"/>
                </a:lnTo>
                <a:lnTo>
                  <a:pt x="48130" y="10010"/>
                </a:lnTo>
                <a:lnTo>
                  <a:pt x="48210" y="9960"/>
                </a:lnTo>
                <a:lnTo>
                  <a:pt x="48300" y="9940"/>
                </a:lnTo>
                <a:lnTo>
                  <a:pt x="48490" y="9910"/>
                </a:lnTo>
                <a:lnTo>
                  <a:pt x="48580" y="9910"/>
                </a:lnTo>
                <a:lnTo>
                  <a:pt x="48780" y="9960"/>
                </a:lnTo>
                <a:lnTo>
                  <a:pt x="48960" y="10050"/>
                </a:lnTo>
                <a:lnTo>
                  <a:pt x="49290" y="10300"/>
                </a:lnTo>
                <a:lnTo>
                  <a:pt x="49440" y="10460"/>
                </a:lnTo>
                <a:lnTo>
                  <a:pt x="49660" y="10820"/>
                </a:lnTo>
                <a:lnTo>
                  <a:pt x="49790" y="10980"/>
                </a:lnTo>
                <a:lnTo>
                  <a:pt x="50070" y="11140"/>
                </a:lnTo>
                <a:lnTo>
                  <a:pt x="52060" y="11740"/>
                </a:lnTo>
                <a:lnTo>
                  <a:pt x="52330" y="11770"/>
                </a:lnTo>
                <a:lnTo>
                  <a:pt x="52320" y="11840"/>
                </a:lnTo>
                <a:lnTo>
                  <a:pt x="52280" y="11960"/>
                </a:lnTo>
                <a:lnTo>
                  <a:pt x="52150" y="12010"/>
                </a:lnTo>
                <a:lnTo>
                  <a:pt x="52060" y="12100"/>
                </a:lnTo>
                <a:lnTo>
                  <a:pt x="51990" y="12210"/>
                </a:lnTo>
                <a:lnTo>
                  <a:pt x="51930" y="12360"/>
                </a:lnTo>
                <a:lnTo>
                  <a:pt x="51850" y="12490"/>
                </a:lnTo>
                <a:lnTo>
                  <a:pt x="51510" y="12760"/>
                </a:lnTo>
                <a:lnTo>
                  <a:pt x="51150" y="12950"/>
                </a:lnTo>
                <a:lnTo>
                  <a:pt x="50740" y="13050"/>
                </a:lnTo>
                <a:lnTo>
                  <a:pt x="50440" y="13020"/>
                </a:lnTo>
                <a:lnTo>
                  <a:pt x="50330" y="12920"/>
                </a:lnTo>
                <a:lnTo>
                  <a:pt x="50230" y="12800"/>
                </a:lnTo>
                <a:lnTo>
                  <a:pt x="50000" y="12940"/>
                </a:lnTo>
                <a:lnTo>
                  <a:pt x="49820" y="12950"/>
                </a:lnTo>
                <a:lnTo>
                  <a:pt x="49630" y="12870"/>
                </a:lnTo>
                <a:lnTo>
                  <a:pt x="49460" y="12760"/>
                </a:lnTo>
                <a:lnTo>
                  <a:pt x="49250" y="12410"/>
                </a:lnTo>
                <a:lnTo>
                  <a:pt x="49120" y="12010"/>
                </a:lnTo>
                <a:lnTo>
                  <a:pt x="48980" y="11870"/>
                </a:lnTo>
                <a:lnTo>
                  <a:pt x="47810" y="11920"/>
                </a:lnTo>
                <a:lnTo>
                  <a:pt x="47310" y="11860"/>
                </a:lnTo>
                <a:lnTo>
                  <a:pt x="46770" y="11870"/>
                </a:lnTo>
                <a:lnTo>
                  <a:pt x="45960" y="12000"/>
                </a:lnTo>
                <a:lnTo>
                  <a:pt x="45850" y="12200"/>
                </a:lnTo>
                <a:lnTo>
                  <a:pt x="45790" y="12720"/>
                </a:lnTo>
                <a:lnTo>
                  <a:pt x="45810" y="13220"/>
                </a:lnTo>
                <a:lnTo>
                  <a:pt x="46210" y="13470"/>
                </a:lnTo>
                <a:lnTo>
                  <a:pt x="46810" y="13480"/>
                </a:lnTo>
                <a:lnTo>
                  <a:pt x="46970" y="13660"/>
                </a:lnTo>
                <a:lnTo>
                  <a:pt x="47060" y="13890"/>
                </a:lnTo>
                <a:lnTo>
                  <a:pt x="46690" y="13900"/>
                </a:lnTo>
                <a:lnTo>
                  <a:pt x="46340" y="14000"/>
                </a:lnTo>
                <a:lnTo>
                  <a:pt x="46160" y="14330"/>
                </a:lnTo>
                <a:lnTo>
                  <a:pt x="45910" y="15080"/>
                </a:lnTo>
                <a:lnTo>
                  <a:pt x="45630" y="15340"/>
                </a:lnTo>
                <a:lnTo>
                  <a:pt x="44300" y="15840"/>
                </a:lnTo>
                <a:lnTo>
                  <a:pt x="43720" y="16250"/>
                </a:lnTo>
                <a:lnTo>
                  <a:pt x="43630" y="16600"/>
                </a:lnTo>
                <a:lnTo>
                  <a:pt x="43700" y="17350"/>
                </a:lnTo>
                <a:lnTo>
                  <a:pt x="43660" y="18970"/>
                </a:lnTo>
                <a:lnTo>
                  <a:pt x="43820" y="19470"/>
                </a:lnTo>
                <a:lnTo>
                  <a:pt x="43850" y="19720"/>
                </a:lnTo>
                <a:lnTo>
                  <a:pt x="43840" y="19870"/>
                </a:lnTo>
                <a:lnTo>
                  <a:pt x="43800" y="20010"/>
                </a:lnTo>
                <a:lnTo>
                  <a:pt x="43830" y="20130"/>
                </a:lnTo>
                <a:lnTo>
                  <a:pt x="43900" y="20230"/>
                </a:lnTo>
                <a:lnTo>
                  <a:pt x="44090" y="20710"/>
                </a:lnTo>
                <a:lnTo>
                  <a:pt x="44110" y="21010"/>
                </a:lnTo>
                <a:lnTo>
                  <a:pt x="43780" y="21090"/>
                </a:lnTo>
                <a:lnTo>
                  <a:pt x="43350" y="21310"/>
                </a:lnTo>
                <a:lnTo>
                  <a:pt x="43000" y="21400"/>
                </a:lnTo>
                <a:lnTo>
                  <a:pt x="42760" y="21680"/>
                </a:lnTo>
                <a:lnTo>
                  <a:pt x="42640" y="22050"/>
                </a:lnTo>
                <a:lnTo>
                  <a:pt x="42590" y="22430"/>
                </a:lnTo>
                <a:lnTo>
                  <a:pt x="42700" y="22820"/>
                </a:lnTo>
                <a:lnTo>
                  <a:pt x="43220" y="23270"/>
                </a:lnTo>
                <a:lnTo>
                  <a:pt x="42960" y="23670"/>
                </a:lnTo>
                <a:lnTo>
                  <a:pt x="42350" y="23920"/>
                </a:lnTo>
                <a:lnTo>
                  <a:pt x="42130" y="23830"/>
                </a:lnTo>
                <a:lnTo>
                  <a:pt x="41980" y="23620"/>
                </a:lnTo>
                <a:lnTo>
                  <a:pt x="41720" y="23430"/>
                </a:lnTo>
                <a:lnTo>
                  <a:pt x="41430" y="23300"/>
                </a:lnTo>
                <a:lnTo>
                  <a:pt x="40880" y="23190"/>
                </a:lnTo>
                <a:lnTo>
                  <a:pt x="40400" y="23470"/>
                </a:lnTo>
                <a:lnTo>
                  <a:pt x="40280" y="23720"/>
                </a:lnTo>
                <a:lnTo>
                  <a:pt x="40240" y="24000"/>
                </a:lnTo>
                <a:lnTo>
                  <a:pt x="40030" y="24110"/>
                </a:lnTo>
                <a:lnTo>
                  <a:pt x="39760" y="24010"/>
                </a:lnTo>
                <a:lnTo>
                  <a:pt x="39180" y="24010"/>
                </a:lnTo>
                <a:lnTo>
                  <a:pt x="39050" y="24420"/>
                </a:lnTo>
                <a:lnTo>
                  <a:pt x="39180" y="24620"/>
                </a:lnTo>
                <a:lnTo>
                  <a:pt x="39190" y="24840"/>
                </a:lnTo>
                <a:lnTo>
                  <a:pt x="39000" y="25040"/>
                </a:lnTo>
                <a:lnTo>
                  <a:pt x="38760" y="25170"/>
                </a:lnTo>
                <a:lnTo>
                  <a:pt x="38500" y="25140"/>
                </a:lnTo>
                <a:lnTo>
                  <a:pt x="38110" y="24730"/>
                </a:lnTo>
                <a:lnTo>
                  <a:pt x="37850" y="24570"/>
                </a:lnTo>
                <a:lnTo>
                  <a:pt x="37290" y="24420"/>
                </a:lnTo>
                <a:lnTo>
                  <a:pt x="37280" y="24210"/>
                </a:lnTo>
                <a:lnTo>
                  <a:pt x="37490" y="23980"/>
                </a:lnTo>
                <a:lnTo>
                  <a:pt x="37610" y="23890"/>
                </a:lnTo>
                <a:lnTo>
                  <a:pt x="37630" y="23740"/>
                </a:lnTo>
                <a:lnTo>
                  <a:pt x="37540" y="23560"/>
                </a:lnTo>
                <a:lnTo>
                  <a:pt x="37380" y="23440"/>
                </a:lnTo>
                <a:lnTo>
                  <a:pt x="36980" y="23430"/>
                </a:lnTo>
                <a:lnTo>
                  <a:pt x="36790" y="23380"/>
                </a:lnTo>
                <a:lnTo>
                  <a:pt x="36450" y="23210"/>
                </a:lnTo>
                <a:lnTo>
                  <a:pt x="36570" y="22870"/>
                </a:lnTo>
                <a:lnTo>
                  <a:pt x="36640" y="22510"/>
                </a:lnTo>
                <a:lnTo>
                  <a:pt x="36610" y="22240"/>
                </a:lnTo>
                <a:lnTo>
                  <a:pt x="36660" y="21980"/>
                </a:lnTo>
                <a:lnTo>
                  <a:pt x="36400" y="21500"/>
                </a:lnTo>
                <a:lnTo>
                  <a:pt x="36690" y="20120"/>
                </a:lnTo>
                <a:lnTo>
                  <a:pt x="37130" y="19910"/>
                </a:lnTo>
                <a:lnTo>
                  <a:pt x="37690" y="19910"/>
                </a:lnTo>
                <a:lnTo>
                  <a:pt x="37740" y="19930"/>
                </a:lnTo>
                <a:lnTo>
                  <a:pt x="37800" y="20000"/>
                </a:lnTo>
                <a:lnTo>
                  <a:pt x="37850" y="20020"/>
                </a:lnTo>
                <a:lnTo>
                  <a:pt x="37970" y="19960"/>
                </a:lnTo>
                <a:lnTo>
                  <a:pt x="38290" y="19700"/>
                </a:lnTo>
                <a:lnTo>
                  <a:pt x="38470" y="19530"/>
                </a:lnTo>
                <a:lnTo>
                  <a:pt x="38510" y="19280"/>
                </a:lnTo>
                <a:lnTo>
                  <a:pt x="38640" y="19140"/>
                </a:lnTo>
                <a:lnTo>
                  <a:pt x="38880" y="19210"/>
                </a:lnTo>
                <a:lnTo>
                  <a:pt x="39110" y="19120"/>
                </a:lnTo>
                <a:lnTo>
                  <a:pt x="39030" y="18660"/>
                </a:lnTo>
                <a:lnTo>
                  <a:pt x="38610" y="18320"/>
                </a:lnTo>
                <a:lnTo>
                  <a:pt x="38350" y="18200"/>
                </a:lnTo>
                <a:lnTo>
                  <a:pt x="38200" y="18010"/>
                </a:lnTo>
                <a:lnTo>
                  <a:pt x="38320" y="17770"/>
                </a:lnTo>
                <a:lnTo>
                  <a:pt x="38490" y="17320"/>
                </a:lnTo>
                <a:lnTo>
                  <a:pt x="38540" y="17120"/>
                </a:lnTo>
                <a:lnTo>
                  <a:pt x="38490" y="16880"/>
                </a:lnTo>
                <a:lnTo>
                  <a:pt x="38420" y="16660"/>
                </a:lnTo>
                <a:lnTo>
                  <a:pt x="38380" y="16260"/>
                </a:lnTo>
                <a:lnTo>
                  <a:pt x="38270" y="15870"/>
                </a:lnTo>
                <a:lnTo>
                  <a:pt x="38060" y="15460"/>
                </a:lnTo>
                <a:lnTo>
                  <a:pt x="38100" y="14990"/>
                </a:lnTo>
                <a:lnTo>
                  <a:pt x="37930" y="14600"/>
                </a:lnTo>
                <a:lnTo>
                  <a:pt x="37690" y="11400"/>
                </a:lnTo>
                <a:lnTo>
                  <a:pt x="37820" y="10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Jigawa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57400" y="11870"/>
                </a:moveTo>
                <a:lnTo>
                  <a:pt x="57610" y="11920"/>
                </a:lnTo>
                <a:lnTo>
                  <a:pt x="58330" y="12160"/>
                </a:lnTo>
                <a:lnTo>
                  <a:pt x="58990" y="11870"/>
                </a:lnTo>
                <a:lnTo>
                  <a:pt x="59110" y="11680"/>
                </a:lnTo>
                <a:lnTo>
                  <a:pt x="59200" y="11470"/>
                </a:lnTo>
                <a:lnTo>
                  <a:pt x="59330" y="11370"/>
                </a:lnTo>
                <a:lnTo>
                  <a:pt x="59860" y="11150"/>
                </a:lnTo>
                <a:lnTo>
                  <a:pt x="60230" y="11050"/>
                </a:lnTo>
                <a:lnTo>
                  <a:pt x="60940" y="10760"/>
                </a:lnTo>
                <a:lnTo>
                  <a:pt x="61280" y="10670"/>
                </a:lnTo>
                <a:lnTo>
                  <a:pt x="61600" y="10770"/>
                </a:lnTo>
                <a:lnTo>
                  <a:pt x="61790" y="11070"/>
                </a:lnTo>
                <a:lnTo>
                  <a:pt x="61990" y="11850"/>
                </a:lnTo>
                <a:lnTo>
                  <a:pt x="62060" y="12040"/>
                </a:lnTo>
                <a:lnTo>
                  <a:pt x="62390" y="12090"/>
                </a:lnTo>
                <a:lnTo>
                  <a:pt x="62890" y="11950"/>
                </a:lnTo>
                <a:lnTo>
                  <a:pt x="63140" y="11970"/>
                </a:lnTo>
                <a:lnTo>
                  <a:pt x="63410" y="12100"/>
                </a:lnTo>
                <a:lnTo>
                  <a:pt x="63690" y="12160"/>
                </a:lnTo>
                <a:lnTo>
                  <a:pt x="63950" y="12150"/>
                </a:lnTo>
                <a:lnTo>
                  <a:pt x="64160" y="12310"/>
                </a:lnTo>
                <a:lnTo>
                  <a:pt x="64390" y="12810"/>
                </a:lnTo>
                <a:lnTo>
                  <a:pt x="64530" y="13910"/>
                </a:lnTo>
                <a:lnTo>
                  <a:pt x="64690" y="14410"/>
                </a:lnTo>
                <a:lnTo>
                  <a:pt x="63690" y="15080"/>
                </a:lnTo>
                <a:lnTo>
                  <a:pt x="63290" y="14980"/>
                </a:lnTo>
                <a:lnTo>
                  <a:pt x="63060" y="14830"/>
                </a:lnTo>
                <a:lnTo>
                  <a:pt x="62490" y="14930"/>
                </a:lnTo>
                <a:lnTo>
                  <a:pt x="62250" y="15020"/>
                </a:lnTo>
                <a:lnTo>
                  <a:pt x="62080" y="15190"/>
                </a:lnTo>
                <a:lnTo>
                  <a:pt x="61970" y="15520"/>
                </a:lnTo>
                <a:lnTo>
                  <a:pt x="61900" y="15860"/>
                </a:lnTo>
                <a:lnTo>
                  <a:pt x="61350" y="17410"/>
                </a:lnTo>
                <a:lnTo>
                  <a:pt x="61300" y="17660"/>
                </a:lnTo>
                <a:lnTo>
                  <a:pt x="61370" y="17980"/>
                </a:lnTo>
                <a:lnTo>
                  <a:pt x="61250" y="18240"/>
                </a:lnTo>
                <a:lnTo>
                  <a:pt x="58940" y="19130"/>
                </a:lnTo>
                <a:lnTo>
                  <a:pt x="58690" y="19290"/>
                </a:lnTo>
                <a:lnTo>
                  <a:pt x="58440" y="19410"/>
                </a:lnTo>
                <a:lnTo>
                  <a:pt x="57800" y="19460"/>
                </a:lnTo>
                <a:lnTo>
                  <a:pt x="57390" y="19830"/>
                </a:lnTo>
                <a:lnTo>
                  <a:pt x="57230" y="20400"/>
                </a:lnTo>
                <a:lnTo>
                  <a:pt x="57550" y="20620"/>
                </a:lnTo>
                <a:lnTo>
                  <a:pt x="58020" y="20490"/>
                </a:lnTo>
                <a:lnTo>
                  <a:pt x="58290" y="20460"/>
                </a:lnTo>
                <a:lnTo>
                  <a:pt x="58550" y="20520"/>
                </a:lnTo>
                <a:lnTo>
                  <a:pt x="58670" y="20780"/>
                </a:lnTo>
                <a:lnTo>
                  <a:pt x="58780" y="21330"/>
                </a:lnTo>
                <a:lnTo>
                  <a:pt x="58790" y="21590"/>
                </a:lnTo>
                <a:lnTo>
                  <a:pt x="58540" y="22070"/>
                </a:lnTo>
                <a:lnTo>
                  <a:pt x="58510" y="22320"/>
                </a:lnTo>
                <a:lnTo>
                  <a:pt x="58660" y="22530"/>
                </a:lnTo>
                <a:lnTo>
                  <a:pt x="58910" y="22530"/>
                </a:lnTo>
                <a:lnTo>
                  <a:pt x="59040" y="22490"/>
                </a:lnTo>
                <a:lnTo>
                  <a:pt x="59350" y="23040"/>
                </a:lnTo>
                <a:lnTo>
                  <a:pt x="60080" y="24010"/>
                </a:lnTo>
                <a:lnTo>
                  <a:pt x="60630" y="24230"/>
                </a:lnTo>
                <a:lnTo>
                  <a:pt x="61840" y="24460"/>
                </a:lnTo>
                <a:lnTo>
                  <a:pt x="62480" y="24490"/>
                </a:lnTo>
                <a:lnTo>
                  <a:pt x="63030" y="24670"/>
                </a:lnTo>
                <a:lnTo>
                  <a:pt x="62990" y="24920"/>
                </a:lnTo>
                <a:lnTo>
                  <a:pt x="62810" y="25130"/>
                </a:lnTo>
                <a:lnTo>
                  <a:pt x="62550" y="25290"/>
                </a:lnTo>
                <a:lnTo>
                  <a:pt x="61710" y="25620"/>
                </a:lnTo>
                <a:lnTo>
                  <a:pt x="61560" y="26140"/>
                </a:lnTo>
                <a:lnTo>
                  <a:pt x="61640" y="26420"/>
                </a:lnTo>
                <a:lnTo>
                  <a:pt x="61430" y="26550"/>
                </a:lnTo>
                <a:lnTo>
                  <a:pt x="61140" y="26440"/>
                </a:lnTo>
                <a:lnTo>
                  <a:pt x="60880" y="26310"/>
                </a:lnTo>
                <a:lnTo>
                  <a:pt x="59680" y="26400"/>
                </a:lnTo>
                <a:lnTo>
                  <a:pt x="59250" y="26220"/>
                </a:lnTo>
                <a:lnTo>
                  <a:pt x="59070" y="25790"/>
                </a:lnTo>
                <a:lnTo>
                  <a:pt x="59140" y="25290"/>
                </a:lnTo>
                <a:lnTo>
                  <a:pt x="59140" y="24790"/>
                </a:lnTo>
                <a:lnTo>
                  <a:pt x="58970" y="24330"/>
                </a:lnTo>
                <a:lnTo>
                  <a:pt x="58640" y="24020"/>
                </a:lnTo>
                <a:lnTo>
                  <a:pt x="58200" y="24130"/>
                </a:lnTo>
                <a:lnTo>
                  <a:pt x="57220" y="24200"/>
                </a:lnTo>
                <a:lnTo>
                  <a:pt x="56840" y="24070"/>
                </a:lnTo>
                <a:lnTo>
                  <a:pt x="56540" y="23690"/>
                </a:lnTo>
                <a:lnTo>
                  <a:pt x="56070" y="23760"/>
                </a:lnTo>
                <a:lnTo>
                  <a:pt x="55590" y="23730"/>
                </a:lnTo>
                <a:lnTo>
                  <a:pt x="55110" y="23530"/>
                </a:lnTo>
                <a:lnTo>
                  <a:pt x="54660" y="23410"/>
                </a:lnTo>
                <a:lnTo>
                  <a:pt x="54200" y="23400"/>
                </a:lnTo>
                <a:lnTo>
                  <a:pt x="54220" y="23300"/>
                </a:lnTo>
                <a:lnTo>
                  <a:pt x="54210" y="23090"/>
                </a:lnTo>
                <a:lnTo>
                  <a:pt x="54220" y="22980"/>
                </a:lnTo>
                <a:lnTo>
                  <a:pt x="54290" y="22750"/>
                </a:lnTo>
                <a:lnTo>
                  <a:pt x="54410" y="22540"/>
                </a:lnTo>
                <a:lnTo>
                  <a:pt x="55080" y="21930"/>
                </a:lnTo>
                <a:lnTo>
                  <a:pt x="55150" y="21750"/>
                </a:lnTo>
                <a:lnTo>
                  <a:pt x="54980" y="21650"/>
                </a:lnTo>
                <a:lnTo>
                  <a:pt x="54880" y="21620"/>
                </a:lnTo>
                <a:lnTo>
                  <a:pt x="54710" y="21510"/>
                </a:lnTo>
                <a:lnTo>
                  <a:pt x="54500" y="21290"/>
                </a:lnTo>
                <a:lnTo>
                  <a:pt x="54390" y="21120"/>
                </a:lnTo>
                <a:lnTo>
                  <a:pt x="54220" y="20680"/>
                </a:lnTo>
                <a:lnTo>
                  <a:pt x="54130" y="20620"/>
                </a:lnTo>
                <a:lnTo>
                  <a:pt x="53930" y="20590"/>
                </a:lnTo>
                <a:lnTo>
                  <a:pt x="53600" y="20620"/>
                </a:lnTo>
                <a:lnTo>
                  <a:pt x="53480" y="20510"/>
                </a:lnTo>
                <a:lnTo>
                  <a:pt x="53580" y="20040"/>
                </a:lnTo>
                <a:lnTo>
                  <a:pt x="53860" y="19630"/>
                </a:lnTo>
                <a:lnTo>
                  <a:pt x="53920" y="19450"/>
                </a:lnTo>
                <a:lnTo>
                  <a:pt x="53960" y="19270"/>
                </a:lnTo>
                <a:lnTo>
                  <a:pt x="54050" y="19020"/>
                </a:lnTo>
                <a:lnTo>
                  <a:pt x="54070" y="18760"/>
                </a:lnTo>
                <a:lnTo>
                  <a:pt x="53950" y="18300"/>
                </a:lnTo>
                <a:lnTo>
                  <a:pt x="53870" y="18070"/>
                </a:lnTo>
                <a:lnTo>
                  <a:pt x="53520" y="18030"/>
                </a:lnTo>
                <a:lnTo>
                  <a:pt x="53250" y="18220"/>
                </a:lnTo>
                <a:lnTo>
                  <a:pt x="52780" y="18220"/>
                </a:lnTo>
                <a:lnTo>
                  <a:pt x="52770" y="18020"/>
                </a:lnTo>
                <a:lnTo>
                  <a:pt x="52720" y="17830"/>
                </a:lnTo>
                <a:lnTo>
                  <a:pt x="52660" y="17800"/>
                </a:lnTo>
                <a:lnTo>
                  <a:pt x="52350" y="17850"/>
                </a:lnTo>
                <a:lnTo>
                  <a:pt x="52170" y="17920"/>
                </a:lnTo>
                <a:lnTo>
                  <a:pt x="52090" y="17890"/>
                </a:lnTo>
                <a:lnTo>
                  <a:pt x="52020" y="17830"/>
                </a:lnTo>
                <a:lnTo>
                  <a:pt x="51910" y="17660"/>
                </a:lnTo>
                <a:lnTo>
                  <a:pt x="51980" y="17540"/>
                </a:lnTo>
                <a:lnTo>
                  <a:pt x="52060" y="17440"/>
                </a:lnTo>
                <a:lnTo>
                  <a:pt x="52090" y="17300"/>
                </a:lnTo>
                <a:lnTo>
                  <a:pt x="52090" y="16590"/>
                </a:lnTo>
                <a:lnTo>
                  <a:pt x="51770" y="16190"/>
                </a:lnTo>
                <a:lnTo>
                  <a:pt x="51290" y="16140"/>
                </a:lnTo>
                <a:lnTo>
                  <a:pt x="50870" y="15990"/>
                </a:lnTo>
                <a:lnTo>
                  <a:pt x="50810" y="15760"/>
                </a:lnTo>
                <a:lnTo>
                  <a:pt x="50820" y="15490"/>
                </a:lnTo>
                <a:lnTo>
                  <a:pt x="50720" y="15280"/>
                </a:lnTo>
                <a:lnTo>
                  <a:pt x="50530" y="15150"/>
                </a:lnTo>
                <a:lnTo>
                  <a:pt x="50330" y="15040"/>
                </a:lnTo>
                <a:lnTo>
                  <a:pt x="50150" y="14900"/>
                </a:lnTo>
                <a:lnTo>
                  <a:pt x="50080" y="14630"/>
                </a:lnTo>
                <a:lnTo>
                  <a:pt x="50090" y="14330"/>
                </a:lnTo>
                <a:lnTo>
                  <a:pt x="50060" y="14130"/>
                </a:lnTo>
                <a:lnTo>
                  <a:pt x="49880" y="14050"/>
                </a:lnTo>
                <a:lnTo>
                  <a:pt x="49390" y="13920"/>
                </a:lnTo>
                <a:lnTo>
                  <a:pt x="48940" y="13850"/>
                </a:lnTo>
                <a:lnTo>
                  <a:pt x="48490" y="13940"/>
                </a:lnTo>
                <a:lnTo>
                  <a:pt x="48110" y="14140"/>
                </a:lnTo>
                <a:lnTo>
                  <a:pt x="47880" y="14480"/>
                </a:lnTo>
                <a:lnTo>
                  <a:pt x="47750" y="14860"/>
                </a:lnTo>
                <a:lnTo>
                  <a:pt x="47660" y="15010"/>
                </a:lnTo>
                <a:lnTo>
                  <a:pt x="47530" y="14930"/>
                </a:lnTo>
                <a:lnTo>
                  <a:pt x="47500" y="14830"/>
                </a:lnTo>
                <a:lnTo>
                  <a:pt x="47500" y="14710"/>
                </a:lnTo>
                <a:lnTo>
                  <a:pt x="47440" y="14580"/>
                </a:lnTo>
                <a:lnTo>
                  <a:pt x="47060" y="13890"/>
                </a:lnTo>
                <a:lnTo>
                  <a:pt x="46970" y="13660"/>
                </a:lnTo>
                <a:lnTo>
                  <a:pt x="46810" y="13480"/>
                </a:lnTo>
                <a:lnTo>
                  <a:pt x="46210" y="13470"/>
                </a:lnTo>
                <a:lnTo>
                  <a:pt x="45810" y="13220"/>
                </a:lnTo>
                <a:lnTo>
                  <a:pt x="45790" y="12720"/>
                </a:lnTo>
                <a:lnTo>
                  <a:pt x="45850" y="12200"/>
                </a:lnTo>
                <a:lnTo>
                  <a:pt x="45960" y="12000"/>
                </a:lnTo>
                <a:lnTo>
                  <a:pt x="46770" y="11870"/>
                </a:lnTo>
                <a:lnTo>
                  <a:pt x="47310" y="11860"/>
                </a:lnTo>
                <a:lnTo>
                  <a:pt x="47810" y="11920"/>
                </a:lnTo>
                <a:lnTo>
                  <a:pt x="48980" y="11870"/>
                </a:lnTo>
                <a:lnTo>
                  <a:pt x="49120" y="12010"/>
                </a:lnTo>
                <a:lnTo>
                  <a:pt x="49250" y="12410"/>
                </a:lnTo>
                <a:lnTo>
                  <a:pt x="49460" y="12760"/>
                </a:lnTo>
                <a:lnTo>
                  <a:pt x="49630" y="12870"/>
                </a:lnTo>
                <a:lnTo>
                  <a:pt x="49820" y="12950"/>
                </a:lnTo>
                <a:lnTo>
                  <a:pt x="50000" y="12940"/>
                </a:lnTo>
                <a:lnTo>
                  <a:pt x="50230" y="12800"/>
                </a:lnTo>
                <a:lnTo>
                  <a:pt x="50330" y="12920"/>
                </a:lnTo>
                <a:lnTo>
                  <a:pt x="50440" y="13020"/>
                </a:lnTo>
                <a:lnTo>
                  <a:pt x="50740" y="13050"/>
                </a:lnTo>
                <a:lnTo>
                  <a:pt x="51150" y="12950"/>
                </a:lnTo>
                <a:lnTo>
                  <a:pt x="51510" y="12760"/>
                </a:lnTo>
                <a:lnTo>
                  <a:pt x="51850" y="12490"/>
                </a:lnTo>
                <a:lnTo>
                  <a:pt x="51930" y="12360"/>
                </a:lnTo>
                <a:lnTo>
                  <a:pt x="51990" y="12210"/>
                </a:lnTo>
                <a:lnTo>
                  <a:pt x="52060" y="12100"/>
                </a:lnTo>
                <a:lnTo>
                  <a:pt x="52150" y="12010"/>
                </a:lnTo>
                <a:lnTo>
                  <a:pt x="52280" y="11960"/>
                </a:lnTo>
                <a:lnTo>
                  <a:pt x="52320" y="11840"/>
                </a:lnTo>
                <a:lnTo>
                  <a:pt x="52330" y="11770"/>
                </a:lnTo>
                <a:lnTo>
                  <a:pt x="54540" y="12030"/>
                </a:lnTo>
                <a:lnTo>
                  <a:pt x="54820" y="12030"/>
                </a:lnTo>
                <a:lnTo>
                  <a:pt x="55220" y="11910"/>
                </a:lnTo>
                <a:lnTo>
                  <a:pt x="55360" y="11900"/>
                </a:lnTo>
                <a:lnTo>
                  <a:pt x="56970" y="12090"/>
                </a:lnTo>
                <a:lnTo>
                  <a:pt x="57130" y="12080"/>
                </a:lnTo>
                <a:lnTo>
                  <a:pt x="57180" y="12060"/>
                </a:lnTo>
                <a:lnTo>
                  <a:pt x="57260" y="12000"/>
                </a:lnTo>
                <a:lnTo>
                  <a:pt x="57350" y="11930"/>
                </a:lnTo>
                <a:lnTo>
                  <a:pt x="57400" y="11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Ondo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18350" y="61910"/>
                </a:moveTo>
                <a:lnTo>
                  <a:pt x="18360" y="61900"/>
                </a:lnTo>
                <a:lnTo>
                  <a:pt x="18810" y="61940"/>
                </a:lnTo>
                <a:lnTo>
                  <a:pt x="18930" y="61800"/>
                </a:lnTo>
                <a:lnTo>
                  <a:pt x="18920" y="61590"/>
                </a:lnTo>
                <a:lnTo>
                  <a:pt x="18500" y="61410"/>
                </a:lnTo>
                <a:lnTo>
                  <a:pt x="18270" y="61410"/>
                </a:lnTo>
                <a:lnTo>
                  <a:pt x="18140" y="61260"/>
                </a:lnTo>
                <a:lnTo>
                  <a:pt x="18260" y="61210"/>
                </a:lnTo>
                <a:lnTo>
                  <a:pt x="18510" y="61180"/>
                </a:lnTo>
                <a:lnTo>
                  <a:pt x="18900" y="60900"/>
                </a:lnTo>
                <a:lnTo>
                  <a:pt x="19020" y="60860"/>
                </a:lnTo>
                <a:lnTo>
                  <a:pt x="19100" y="60760"/>
                </a:lnTo>
                <a:lnTo>
                  <a:pt x="19120" y="60660"/>
                </a:lnTo>
                <a:lnTo>
                  <a:pt x="19050" y="60300"/>
                </a:lnTo>
                <a:lnTo>
                  <a:pt x="19050" y="59760"/>
                </a:lnTo>
                <a:lnTo>
                  <a:pt x="18910" y="59560"/>
                </a:lnTo>
                <a:lnTo>
                  <a:pt x="18720" y="59650"/>
                </a:lnTo>
                <a:lnTo>
                  <a:pt x="18600" y="59830"/>
                </a:lnTo>
                <a:lnTo>
                  <a:pt x="18270" y="60030"/>
                </a:lnTo>
                <a:lnTo>
                  <a:pt x="17880" y="60020"/>
                </a:lnTo>
                <a:lnTo>
                  <a:pt x="17760" y="60000"/>
                </a:lnTo>
                <a:lnTo>
                  <a:pt x="17520" y="59920"/>
                </a:lnTo>
                <a:lnTo>
                  <a:pt x="17410" y="59850"/>
                </a:lnTo>
                <a:lnTo>
                  <a:pt x="17300" y="59650"/>
                </a:lnTo>
                <a:lnTo>
                  <a:pt x="17310" y="59420"/>
                </a:lnTo>
                <a:lnTo>
                  <a:pt x="17490" y="58910"/>
                </a:lnTo>
                <a:lnTo>
                  <a:pt x="17870" y="58510"/>
                </a:lnTo>
                <a:lnTo>
                  <a:pt x="18550" y="58010"/>
                </a:lnTo>
                <a:lnTo>
                  <a:pt x="18690" y="57820"/>
                </a:lnTo>
                <a:lnTo>
                  <a:pt x="18870" y="56820"/>
                </a:lnTo>
                <a:lnTo>
                  <a:pt x="19160" y="56670"/>
                </a:lnTo>
                <a:lnTo>
                  <a:pt x="19280" y="56500"/>
                </a:lnTo>
                <a:lnTo>
                  <a:pt x="19330" y="56310"/>
                </a:lnTo>
                <a:lnTo>
                  <a:pt x="19540" y="55950"/>
                </a:lnTo>
                <a:lnTo>
                  <a:pt x="19860" y="55700"/>
                </a:lnTo>
                <a:lnTo>
                  <a:pt x="20160" y="55610"/>
                </a:lnTo>
                <a:lnTo>
                  <a:pt x="20440" y="55730"/>
                </a:lnTo>
                <a:lnTo>
                  <a:pt x="20830" y="55980"/>
                </a:lnTo>
                <a:lnTo>
                  <a:pt x="20920" y="56020"/>
                </a:lnTo>
                <a:lnTo>
                  <a:pt x="21120" y="56040"/>
                </a:lnTo>
                <a:lnTo>
                  <a:pt x="21200" y="55980"/>
                </a:lnTo>
                <a:lnTo>
                  <a:pt x="21220" y="55820"/>
                </a:lnTo>
                <a:lnTo>
                  <a:pt x="21200" y="55640"/>
                </a:lnTo>
                <a:lnTo>
                  <a:pt x="21230" y="55440"/>
                </a:lnTo>
                <a:lnTo>
                  <a:pt x="21220" y="54860"/>
                </a:lnTo>
                <a:lnTo>
                  <a:pt x="21290" y="54500"/>
                </a:lnTo>
                <a:lnTo>
                  <a:pt x="21420" y="54140"/>
                </a:lnTo>
                <a:lnTo>
                  <a:pt x="21750" y="53970"/>
                </a:lnTo>
                <a:lnTo>
                  <a:pt x="22120" y="53870"/>
                </a:lnTo>
                <a:lnTo>
                  <a:pt x="22130" y="53560"/>
                </a:lnTo>
                <a:lnTo>
                  <a:pt x="22660" y="53390"/>
                </a:lnTo>
                <a:lnTo>
                  <a:pt x="22940" y="53380"/>
                </a:lnTo>
                <a:lnTo>
                  <a:pt x="23770" y="53440"/>
                </a:lnTo>
                <a:lnTo>
                  <a:pt x="24310" y="53410"/>
                </a:lnTo>
                <a:lnTo>
                  <a:pt x="24690" y="53520"/>
                </a:lnTo>
                <a:lnTo>
                  <a:pt x="24880" y="53900"/>
                </a:lnTo>
                <a:lnTo>
                  <a:pt x="25040" y="54420"/>
                </a:lnTo>
                <a:lnTo>
                  <a:pt x="25470" y="54590"/>
                </a:lnTo>
                <a:lnTo>
                  <a:pt x="26260" y="53920"/>
                </a:lnTo>
                <a:lnTo>
                  <a:pt x="26680" y="52940"/>
                </a:lnTo>
                <a:lnTo>
                  <a:pt x="26820" y="52220"/>
                </a:lnTo>
                <a:lnTo>
                  <a:pt x="26920" y="52000"/>
                </a:lnTo>
                <a:lnTo>
                  <a:pt x="27240" y="51640"/>
                </a:lnTo>
                <a:lnTo>
                  <a:pt x="27440" y="51530"/>
                </a:lnTo>
                <a:lnTo>
                  <a:pt x="27540" y="51400"/>
                </a:lnTo>
                <a:lnTo>
                  <a:pt x="27610" y="51260"/>
                </a:lnTo>
                <a:lnTo>
                  <a:pt x="27810" y="51150"/>
                </a:lnTo>
                <a:lnTo>
                  <a:pt x="28020" y="51240"/>
                </a:lnTo>
                <a:lnTo>
                  <a:pt x="28200" y="51170"/>
                </a:lnTo>
                <a:lnTo>
                  <a:pt x="28340" y="50950"/>
                </a:lnTo>
                <a:lnTo>
                  <a:pt x="28950" y="50840"/>
                </a:lnTo>
                <a:lnTo>
                  <a:pt x="29180" y="50950"/>
                </a:lnTo>
                <a:lnTo>
                  <a:pt x="29130" y="51250"/>
                </a:lnTo>
                <a:lnTo>
                  <a:pt x="29510" y="51840"/>
                </a:lnTo>
                <a:lnTo>
                  <a:pt x="29980" y="52350"/>
                </a:lnTo>
                <a:lnTo>
                  <a:pt x="29840" y="52590"/>
                </a:lnTo>
                <a:lnTo>
                  <a:pt x="29670" y="52790"/>
                </a:lnTo>
                <a:lnTo>
                  <a:pt x="29580" y="52830"/>
                </a:lnTo>
                <a:lnTo>
                  <a:pt x="29370" y="52880"/>
                </a:lnTo>
                <a:lnTo>
                  <a:pt x="29270" y="52970"/>
                </a:lnTo>
                <a:lnTo>
                  <a:pt x="29200" y="53240"/>
                </a:lnTo>
                <a:lnTo>
                  <a:pt x="29420" y="53390"/>
                </a:lnTo>
                <a:lnTo>
                  <a:pt x="29460" y="53520"/>
                </a:lnTo>
                <a:lnTo>
                  <a:pt x="29380" y="53680"/>
                </a:lnTo>
                <a:lnTo>
                  <a:pt x="29410" y="53920"/>
                </a:lnTo>
                <a:lnTo>
                  <a:pt x="29460" y="54030"/>
                </a:lnTo>
                <a:lnTo>
                  <a:pt x="29480" y="54200"/>
                </a:lnTo>
                <a:lnTo>
                  <a:pt x="29410" y="54450"/>
                </a:lnTo>
                <a:lnTo>
                  <a:pt x="29310" y="54560"/>
                </a:lnTo>
                <a:lnTo>
                  <a:pt x="29180" y="54640"/>
                </a:lnTo>
                <a:lnTo>
                  <a:pt x="29000" y="54800"/>
                </a:lnTo>
                <a:lnTo>
                  <a:pt x="28830" y="54990"/>
                </a:lnTo>
                <a:lnTo>
                  <a:pt x="28820" y="55090"/>
                </a:lnTo>
                <a:lnTo>
                  <a:pt x="28850" y="55170"/>
                </a:lnTo>
                <a:lnTo>
                  <a:pt x="28500" y="55970"/>
                </a:lnTo>
                <a:lnTo>
                  <a:pt x="28450" y="56150"/>
                </a:lnTo>
                <a:lnTo>
                  <a:pt x="28350" y="56280"/>
                </a:lnTo>
                <a:lnTo>
                  <a:pt x="28150" y="56490"/>
                </a:lnTo>
                <a:lnTo>
                  <a:pt x="28050" y="56770"/>
                </a:lnTo>
                <a:lnTo>
                  <a:pt x="28030" y="57040"/>
                </a:lnTo>
                <a:lnTo>
                  <a:pt x="28140" y="57270"/>
                </a:lnTo>
                <a:lnTo>
                  <a:pt x="28170" y="57360"/>
                </a:lnTo>
                <a:lnTo>
                  <a:pt x="28140" y="57430"/>
                </a:lnTo>
                <a:lnTo>
                  <a:pt x="28100" y="57450"/>
                </a:lnTo>
                <a:lnTo>
                  <a:pt x="28070" y="57500"/>
                </a:lnTo>
                <a:lnTo>
                  <a:pt x="28070" y="57620"/>
                </a:lnTo>
                <a:lnTo>
                  <a:pt x="27900" y="57660"/>
                </a:lnTo>
                <a:lnTo>
                  <a:pt x="27830" y="57850"/>
                </a:lnTo>
                <a:lnTo>
                  <a:pt x="27740" y="58340"/>
                </a:lnTo>
                <a:lnTo>
                  <a:pt x="27700" y="58440"/>
                </a:lnTo>
                <a:lnTo>
                  <a:pt x="27600" y="58620"/>
                </a:lnTo>
                <a:lnTo>
                  <a:pt x="27510" y="58680"/>
                </a:lnTo>
                <a:lnTo>
                  <a:pt x="27390" y="58720"/>
                </a:lnTo>
                <a:lnTo>
                  <a:pt x="27150" y="58670"/>
                </a:lnTo>
                <a:lnTo>
                  <a:pt x="27050" y="58580"/>
                </a:lnTo>
                <a:lnTo>
                  <a:pt x="26830" y="58560"/>
                </a:lnTo>
                <a:lnTo>
                  <a:pt x="26460" y="58860"/>
                </a:lnTo>
                <a:lnTo>
                  <a:pt x="26290" y="58890"/>
                </a:lnTo>
                <a:lnTo>
                  <a:pt x="26090" y="58390"/>
                </a:lnTo>
                <a:lnTo>
                  <a:pt x="26170" y="58170"/>
                </a:lnTo>
                <a:lnTo>
                  <a:pt x="26290" y="57980"/>
                </a:lnTo>
                <a:lnTo>
                  <a:pt x="25950" y="57710"/>
                </a:lnTo>
                <a:lnTo>
                  <a:pt x="23820" y="57700"/>
                </a:lnTo>
                <a:lnTo>
                  <a:pt x="23700" y="57760"/>
                </a:lnTo>
                <a:lnTo>
                  <a:pt x="23610" y="57860"/>
                </a:lnTo>
                <a:lnTo>
                  <a:pt x="23610" y="58060"/>
                </a:lnTo>
                <a:lnTo>
                  <a:pt x="23480" y="58220"/>
                </a:lnTo>
                <a:lnTo>
                  <a:pt x="23390" y="58430"/>
                </a:lnTo>
                <a:lnTo>
                  <a:pt x="23120" y="58690"/>
                </a:lnTo>
                <a:lnTo>
                  <a:pt x="22880" y="58980"/>
                </a:lnTo>
                <a:lnTo>
                  <a:pt x="22800" y="59140"/>
                </a:lnTo>
                <a:lnTo>
                  <a:pt x="22770" y="59390"/>
                </a:lnTo>
                <a:lnTo>
                  <a:pt x="22740" y="59500"/>
                </a:lnTo>
                <a:lnTo>
                  <a:pt x="22740" y="59730"/>
                </a:lnTo>
                <a:lnTo>
                  <a:pt x="22780" y="59800"/>
                </a:lnTo>
                <a:lnTo>
                  <a:pt x="22840" y="59830"/>
                </a:lnTo>
                <a:lnTo>
                  <a:pt x="22970" y="60040"/>
                </a:lnTo>
                <a:lnTo>
                  <a:pt x="23110" y="60440"/>
                </a:lnTo>
                <a:lnTo>
                  <a:pt x="22930" y="60840"/>
                </a:lnTo>
                <a:lnTo>
                  <a:pt x="22800" y="61030"/>
                </a:lnTo>
                <a:lnTo>
                  <a:pt x="22750" y="61260"/>
                </a:lnTo>
                <a:lnTo>
                  <a:pt x="22640" y="61440"/>
                </a:lnTo>
                <a:lnTo>
                  <a:pt x="22450" y="61550"/>
                </a:lnTo>
                <a:lnTo>
                  <a:pt x="22280" y="61600"/>
                </a:lnTo>
                <a:lnTo>
                  <a:pt x="22180" y="61760"/>
                </a:lnTo>
                <a:lnTo>
                  <a:pt x="22140" y="61990"/>
                </a:lnTo>
                <a:lnTo>
                  <a:pt x="22100" y="62080"/>
                </a:lnTo>
                <a:lnTo>
                  <a:pt x="22050" y="62130"/>
                </a:lnTo>
                <a:lnTo>
                  <a:pt x="22030" y="62190"/>
                </a:lnTo>
                <a:lnTo>
                  <a:pt x="22070" y="62260"/>
                </a:lnTo>
                <a:lnTo>
                  <a:pt x="22230" y="62350"/>
                </a:lnTo>
                <a:lnTo>
                  <a:pt x="22410" y="62510"/>
                </a:lnTo>
                <a:lnTo>
                  <a:pt x="22570" y="62700"/>
                </a:lnTo>
                <a:lnTo>
                  <a:pt x="22590" y="62800"/>
                </a:lnTo>
                <a:lnTo>
                  <a:pt x="22660" y="62830"/>
                </a:lnTo>
                <a:lnTo>
                  <a:pt x="22750" y="62830"/>
                </a:lnTo>
                <a:lnTo>
                  <a:pt x="22840" y="62870"/>
                </a:lnTo>
                <a:lnTo>
                  <a:pt x="22930" y="62930"/>
                </a:lnTo>
                <a:lnTo>
                  <a:pt x="23070" y="63150"/>
                </a:lnTo>
                <a:lnTo>
                  <a:pt x="23060" y="63390"/>
                </a:lnTo>
                <a:lnTo>
                  <a:pt x="22220" y="65450"/>
                </a:lnTo>
                <a:lnTo>
                  <a:pt x="22210" y="65460"/>
                </a:lnTo>
                <a:lnTo>
                  <a:pt x="21330" y="64310"/>
                </a:lnTo>
                <a:lnTo>
                  <a:pt x="21170" y="64160"/>
                </a:lnTo>
                <a:lnTo>
                  <a:pt x="20870" y="64030"/>
                </a:lnTo>
                <a:lnTo>
                  <a:pt x="20740" y="63880"/>
                </a:lnTo>
                <a:lnTo>
                  <a:pt x="20540" y="63570"/>
                </a:lnTo>
                <a:lnTo>
                  <a:pt x="20280" y="63300"/>
                </a:lnTo>
                <a:lnTo>
                  <a:pt x="20050" y="63110"/>
                </a:lnTo>
                <a:lnTo>
                  <a:pt x="19480" y="62750"/>
                </a:lnTo>
                <a:lnTo>
                  <a:pt x="19230" y="62590"/>
                </a:lnTo>
                <a:lnTo>
                  <a:pt x="18760" y="62150"/>
                </a:lnTo>
                <a:lnTo>
                  <a:pt x="18470" y="61970"/>
                </a:lnTo>
                <a:lnTo>
                  <a:pt x="18350" y="61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Delta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22210" y="65460"/>
                </a:moveTo>
                <a:lnTo>
                  <a:pt x="22220" y="65450"/>
                </a:lnTo>
                <a:lnTo>
                  <a:pt x="23060" y="63390"/>
                </a:lnTo>
                <a:lnTo>
                  <a:pt x="23590" y="63650"/>
                </a:lnTo>
                <a:lnTo>
                  <a:pt x="23950" y="64060"/>
                </a:lnTo>
                <a:lnTo>
                  <a:pt x="23880" y="64560"/>
                </a:lnTo>
                <a:lnTo>
                  <a:pt x="23940" y="64960"/>
                </a:lnTo>
                <a:lnTo>
                  <a:pt x="24090" y="65070"/>
                </a:lnTo>
                <a:lnTo>
                  <a:pt x="24230" y="65020"/>
                </a:lnTo>
                <a:lnTo>
                  <a:pt x="24660" y="64640"/>
                </a:lnTo>
                <a:lnTo>
                  <a:pt x="24620" y="64390"/>
                </a:lnTo>
                <a:lnTo>
                  <a:pt x="24700" y="64210"/>
                </a:lnTo>
                <a:lnTo>
                  <a:pt x="25190" y="64230"/>
                </a:lnTo>
                <a:lnTo>
                  <a:pt x="25420" y="64190"/>
                </a:lnTo>
                <a:lnTo>
                  <a:pt x="25700" y="64210"/>
                </a:lnTo>
                <a:lnTo>
                  <a:pt x="25990" y="64420"/>
                </a:lnTo>
                <a:lnTo>
                  <a:pt x="26130" y="64480"/>
                </a:lnTo>
                <a:lnTo>
                  <a:pt x="26210" y="64490"/>
                </a:lnTo>
                <a:lnTo>
                  <a:pt x="26280" y="64430"/>
                </a:lnTo>
                <a:lnTo>
                  <a:pt x="26330" y="64330"/>
                </a:lnTo>
                <a:lnTo>
                  <a:pt x="26750" y="64070"/>
                </a:lnTo>
                <a:lnTo>
                  <a:pt x="27220" y="64050"/>
                </a:lnTo>
                <a:lnTo>
                  <a:pt x="28100" y="64530"/>
                </a:lnTo>
                <a:lnTo>
                  <a:pt x="28510" y="64980"/>
                </a:lnTo>
                <a:lnTo>
                  <a:pt x="28770" y="65120"/>
                </a:lnTo>
                <a:lnTo>
                  <a:pt x="28980" y="65280"/>
                </a:lnTo>
                <a:lnTo>
                  <a:pt x="28950" y="65560"/>
                </a:lnTo>
                <a:lnTo>
                  <a:pt x="28780" y="65830"/>
                </a:lnTo>
                <a:lnTo>
                  <a:pt x="28820" y="65920"/>
                </a:lnTo>
                <a:lnTo>
                  <a:pt x="28900" y="65990"/>
                </a:lnTo>
                <a:lnTo>
                  <a:pt x="28940" y="66080"/>
                </a:lnTo>
                <a:lnTo>
                  <a:pt x="28910" y="66170"/>
                </a:lnTo>
                <a:lnTo>
                  <a:pt x="28920" y="66290"/>
                </a:lnTo>
                <a:lnTo>
                  <a:pt x="29050" y="66330"/>
                </a:lnTo>
                <a:lnTo>
                  <a:pt x="29190" y="66330"/>
                </a:lnTo>
                <a:lnTo>
                  <a:pt x="29930" y="66170"/>
                </a:lnTo>
                <a:lnTo>
                  <a:pt x="30320" y="65890"/>
                </a:lnTo>
                <a:lnTo>
                  <a:pt x="30630" y="65520"/>
                </a:lnTo>
                <a:lnTo>
                  <a:pt x="31050" y="65200"/>
                </a:lnTo>
                <a:lnTo>
                  <a:pt x="31360" y="64840"/>
                </a:lnTo>
                <a:lnTo>
                  <a:pt x="31450" y="64550"/>
                </a:lnTo>
                <a:lnTo>
                  <a:pt x="31450" y="64250"/>
                </a:lnTo>
                <a:lnTo>
                  <a:pt x="31350" y="64160"/>
                </a:lnTo>
                <a:lnTo>
                  <a:pt x="31210" y="64130"/>
                </a:lnTo>
                <a:lnTo>
                  <a:pt x="30760" y="63710"/>
                </a:lnTo>
                <a:lnTo>
                  <a:pt x="30520" y="63330"/>
                </a:lnTo>
                <a:lnTo>
                  <a:pt x="30430" y="63030"/>
                </a:lnTo>
                <a:lnTo>
                  <a:pt x="30410" y="62770"/>
                </a:lnTo>
                <a:lnTo>
                  <a:pt x="30170" y="62350"/>
                </a:lnTo>
                <a:lnTo>
                  <a:pt x="30190" y="62070"/>
                </a:lnTo>
                <a:lnTo>
                  <a:pt x="30300" y="61860"/>
                </a:lnTo>
                <a:lnTo>
                  <a:pt x="30480" y="61690"/>
                </a:lnTo>
                <a:lnTo>
                  <a:pt x="30730" y="61720"/>
                </a:lnTo>
                <a:lnTo>
                  <a:pt x="30930" y="61920"/>
                </a:lnTo>
                <a:lnTo>
                  <a:pt x="31080" y="62160"/>
                </a:lnTo>
                <a:lnTo>
                  <a:pt x="31290" y="62170"/>
                </a:lnTo>
                <a:lnTo>
                  <a:pt x="31610" y="61770"/>
                </a:lnTo>
                <a:lnTo>
                  <a:pt x="31810" y="61650"/>
                </a:lnTo>
                <a:lnTo>
                  <a:pt x="32520" y="61350"/>
                </a:lnTo>
                <a:lnTo>
                  <a:pt x="33440" y="60790"/>
                </a:lnTo>
                <a:lnTo>
                  <a:pt x="33900" y="60600"/>
                </a:lnTo>
                <a:lnTo>
                  <a:pt x="34180" y="60590"/>
                </a:lnTo>
                <a:lnTo>
                  <a:pt x="34440" y="60640"/>
                </a:lnTo>
                <a:lnTo>
                  <a:pt x="34660" y="60570"/>
                </a:lnTo>
                <a:lnTo>
                  <a:pt x="34890" y="60280"/>
                </a:lnTo>
                <a:lnTo>
                  <a:pt x="34890" y="60520"/>
                </a:lnTo>
                <a:lnTo>
                  <a:pt x="34930" y="60740"/>
                </a:lnTo>
                <a:lnTo>
                  <a:pt x="35140" y="61490"/>
                </a:lnTo>
                <a:lnTo>
                  <a:pt x="35180" y="61910"/>
                </a:lnTo>
                <a:lnTo>
                  <a:pt x="35320" y="62280"/>
                </a:lnTo>
                <a:lnTo>
                  <a:pt x="35350" y="62580"/>
                </a:lnTo>
                <a:lnTo>
                  <a:pt x="35380" y="62680"/>
                </a:lnTo>
                <a:lnTo>
                  <a:pt x="35480" y="62870"/>
                </a:lnTo>
                <a:lnTo>
                  <a:pt x="35520" y="62980"/>
                </a:lnTo>
                <a:lnTo>
                  <a:pt x="35530" y="63080"/>
                </a:lnTo>
                <a:lnTo>
                  <a:pt x="35510" y="63420"/>
                </a:lnTo>
                <a:lnTo>
                  <a:pt x="35480" y="63520"/>
                </a:lnTo>
                <a:lnTo>
                  <a:pt x="35430" y="63580"/>
                </a:lnTo>
                <a:lnTo>
                  <a:pt x="35350" y="63620"/>
                </a:lnTo>
                <a:lnTo>
                  <a:pt x="35250" y="63660"/>
                </a:lnTo>
                <a:lnTo>
                  <a:pt x="35100" y="63780"/>
                </a:lnTo>
                <a:lnTo>
                  <a:pt x="35070" y="63950"/>
                </a:lnTo>
                <a:lnTo>
                  <a:pt x="35100" y="64350"/>
                </a:lnTo>
                <a:lnTo>
                  <a:pt x="34990" y="64740"/>
                </a:lnTo>
                <a:lnTo>
                  <a:pt x="34990" y="64810"/>
                </a:lnTo>
                <a:lnTo>
                  <a:pt x="35000" y="64940"/>
                </a:lnTo>
                <a:lnTo>
                  <a:pt x="34990" y="65010"/>
                </a:lnTo>
                <a:lnTo>
                  <a:pt x="34960" y="65070"/>
                </a:lnTo>
                <a:lnTo>
                  <a:pt x="34660" y="65480"/>
                </a:lnTo>
                <a:lnTo>
                  <a:pt x="34510" y="65740"/>
                </a:lnTo>
                <a:lnTo>
                  <a:pt x="34430" y="65930"/>
                </a:lnTo>
                <a:lnTo>
                  <a:pt x="34380" y="66140"/>
                </a:lnTo>
                <a:lnTo>
                  <a:pt x="34360" y="66460"/>
                </a:lnTo>
                <a:lnTo>
                  <a:pt x="34160" y="67340"/>
                </a:lnTo>
                <a:lnTo>
                  <a:pt x="34010" y="67690"/>
                </a:lnTo>
                <a:lnTo>
                  <a:pt x="33980" y="67850"/>
                </a:lnTo>
                <a:lnTo>
                  <a:pt x="33950" y="68060"/>
                </a:lnTo>
                <a:lnTo>
                  <a:pt x="33910" y="68160"/>
                </a:lnTo>
                <a:lnTo>
                  <a:pt x="33850" y="68240"/>
                </a:lnTo>
                <a:lnTo>
                  <a:pt x="33710" y="68400"/>
                </a:lnTo>
                <a:lnTo>
                  <a:pt x="33660" y="68430"/>
                </a:lnTo>
                <a:lnTo>
                  <a:pt x="33530" y="68480"/>
                </a:lnTo>
                <a:lnTo>
                  <a:pt x="33480" y="68520"/>
                </a:lnTo>
                <a:lnTo>
                  <a:pt x="33410" y="68600"/>
                </a:lnTo>
                <a:lnTo>
                  <a:pt x="33360" y="68630"/>
                </a:lnTo>
                <a:lnTo>
                  <a:pt x="33370" y="68650"/>
                </a:lnTo>
                <a:lnTo>
                  <a:pt x="33500" y="68980"/>
                </a:lnTo>
                <a:lnTo>
                  <a:pt x="33520" y="69140"/>
                </a:lnTo>
                <a:lnTo>
                  <a:pt x="33400" y="69210"/>
                </a:lnTo>
                <a:lnTo>
                  <a:pt x="32420" y="69360"/>
                </a:lnTo>
                <a:lnTo>
                  <a:pt x="32290" y="69400"/>
                </a:lnTo>
                <a:lnTo>
                  <a:pt x="32150" y="69510"/>
                </a:lnTo>
                <a:lnTo>
                  <a:pt x="32080" y="69570"/>
                </a:lnTo>
                <a:lnTo>
                  <a:pt x="32030" y="69640"/>
                </a:lnTo>
                <a:lnTo>
                  <a:pt x="31990" y="69720"/>
                </a:lnTo>
                <a:lnTo>
                  <a:pt x="31970" y="69810"/>
                </a:lnTo>
                <a:lnTo>
                  <a:pt x="31970" y="69920"/>
                </a:lnTo>
                <a:lnTo>
                  <a:pt x="31950" y="69960"/>
                </a:lnTo>
                <a:lnTo>
                  <a:pt x="31820" y="70000"/>
                </a:lnTo>
                <a:lnTo>
                  <a:pt x="31500" y="70000"/>
                </a:lnTo>
                <a:lnTo>
                  <a:pt x="31350" y="70050"/>
                </a:lnTo>
                <a:lnTo>
                  <a:pt x="31290" y="70230"/>
                </a:lnTo>
                <a:lnTo>
                  <a:pt x="31310" y="70310"/>
                </a:lnTo>
                <a:lnTo>
                  <a:pt x="31380" y="70430"/>
                </a:lnTo>
                <a:lnTo>
                  <a:pt x="31400" y="70490"/>
                </a:lnTo>
                <a:lnTo>
                  <a:pt x="31360" y="70570"/>
                </a:lnTo>
                <a:lnTo>
                  <a:pt x="31270" y="70620"/>
                </a:lnTo>
                <a:lnTo>
                  <a:pt x="31090" y="70670"/>
                </a:lnTo>
                <a:lnTo>
                  <a:pt x="31030" y="70720"/>
                </a:lnTo>
                <a:lnTo>
                  <a:pt x="30990" y="70770"/>
                </a:lnTo>
                <a:lnTo>
                  <a:pt x="30930" y="70810"/>
                </a:lnTo>
                <a:lnTo>
                  <a:pt x="30830" y="70830"/>
                </a:lnTo>
                <a:lnTo>
                  <a:pt x="30740" y="70820"/>
                </a:lnTo>
                <a:lnTo>
                  <a:pt x="30640" y="70790"/>
                </a:lnTo>
                <a:lnTo>
                  <a:pt x="30560" y="70780"/>
                </a:lnTo>
                <a:lnTo>
                  <a:pt x="30490" y="70810"/>
                </a:lnTo>
                <a:lnTo>
                  <a:pt x="30270" y="71110"/>
                </a:lnTo>
                <a:lnTo>
                  <a:pt x="30150" y="71170"/>
                </a:lnTo>
                <a:lnTo>
                  <a:pt x="29940" y="71150"/>
                </a:lnTo>
                <a:lnTo>
                  <a:pt x="29790" y="71080"/>
                </a:lnTo>
                <a:lnTo>
                  <a:pt x="29630" y="70980"/>
                </a:lnTo>
                <a:lnTo>
                  <a:pt x="29370" y="70750"/>
                </a:lnTo>
                <a:lnTo>
                  <a:pt x="29270" y="70800"/>
                </a:lnTo>
                <a:lnTo>
                  <a:pt x="29020" y="71160"/>
                </a:lnTo>
                <a:lnTo>
                  <a:pt x="28810" y="71270"/>
                </a:lnTo>
                <a:lnTo>
                  <a:pt x="28580" y="71310"/>
                </a:lnTo>
                <a:lnTo>
                  <a:pt x="28440" y="71280"/>
                </a:lnTo>
                <a:lnTo>
                  <a:pt x="28300" y="71330"/>
                </a:lnTo>
                <a:lnTo>
                  <a:pt x="28160" y="71390"/>
                </a:lnTo>
                <a:lnTo>
                  <a:pt x="28020" y="71440"/>
                </a:lnTo>
                <a:lnTo>
                  <a:pt x="27760" y="71620"/>
                </a:lnTo>
                <a:lnTo>
                  <a:pt x="27480" y="71760"/>
                </a:lnTo>
                <a:lnTo>
                  <a:pt x="27370" y="71760"/>
                </a:lnTo>
                <a:lnTo>
                  <a:pt x="27240" y="71780"/>
                </a:lnTo>
                <a:lnTo>
                  <a:pt x="27050" y="71750"/>
                </a:lnTo>
                <a:lnTo>
                  <a:pt x="26910" y="71640"/>
                </a:lnTo>
                <a:lnTo>
                  <a:pt x="26520" y="71430"/>
                </a:lnTo>
                <a:lnTo>
                  <a:pt x="26170" y="71310"/>
                </a:lnTo>
                <a:lnTo>
                  <a:pt x="25880" y="71120"/>
                </a:lnTo>
                <a:lnTo>
                  <a:pt x="25680" y="70950"/>
                </a:lnTo>
                <a:lnTo>
                  <a:pt x="25630" y="70830"/>
                </a:lnTo>
                <a:lnTo>
                  <a:pt x="25790" y="70850"/>
                </a:lnTo>
                <a:lnTo>
                  <a:pt x="25950" y="70890"/>
                </a:lnTo>
                <a:lnTo>
                  <a:pt x="25890" y="70790"/>
                </a:lnTo>
                <a:lnTo>
                  <a:pt x="25680" y="70570"/>
                </a:lnTo>
                <a:lnTo>
                  <a:pt x="25610" y="70520"/>
                </a:lnTo>
                <a:lnTo>
                  <a:pt x="25580" y="70550"/>
                </a:lnTo>
                <a:lnTo>
                  <a:pt x="25580" y="70690"/>
                </a:lnTo>
                <a:lnTo>
                  <a:pt x="25560" y="70720"/>
                </a:lnTo>
                <a:lnTo>
                  <a:pt x="25490" y="70730"/>
                </a:lnTo>
                <a:lnTo>
                  <a:pt x="25430" y="70740"/>
                </a:lnTo>
                <a:lnTo>
                  <a:pt x="25320" y="70780"/>
                </a:lnTo>
                <a:lnTo>
                  <a:pt x="25220" y="70730"/>
                </a:lnTo>
                <a:lnTo>
                  <a:pt x="25040" y="70760"/>
                </a:lnTo>
                <a:lnTo>
                  <a:pt x="24960" y="70720"/>
                </a:lnTo>
                <a:lnTo>
                  <a:pt x="24950" y="70660"/>
                </a:lnTo>
                <a:lnTo>
                  <a:pt x="24960" y="70390"/>
                </a:lnTo>
                <a:lnTo>
                  <a:pt x="24930" y="70040"/>
                </a:lnTo>
                <a:lnTo>
                  <a:pt x="24770" y="69350"/>
                </a:lnTo>
                <a:lnTo>
                  <a:pt x="24810" y="69250"/>
                </a:lnTo>
                <a:lnTo>
                  <a:pt x="24990" y="69210"/>
                </a:lnTo>
                <a:lnTo>
                  <a:pt x="25490" y="69200"/>
                </a:lnTo>
                <a:lnTo>
                  <a:pt x="25630" y="69160"/>
                </a:lnTo>
                <a:lnTo>
                  <a:pt x="25650" y="69230"/>
                </a:lnTo>
                <a:lnTo>
                  <a:pt x="25670" y="69280"/>
                </a:lnTo>
                <a:lnTo>
                  <a:pt x="25740" y="69370"/>
                </a:lnTo>
                <a:lnTo>
                  <a:pt x="25800" y="69330"/>
                </a:lnTo>
                <a:lnTo>
                  <a:pt x="25850" y="69210"/>
                </a:lnTo>
                <a:lnTo>
                  <a:pt x="25900" y="69160"/>
                </a:lnTo>
                <a:lnTo>
                  <a:pt x="25940" y="69130"/>
                </a:lnTo>
                <a:lnTo>
                  <a:pt x="26200" y="69030"/>
                </a:lnTo>
                <a:lnTo>
                  <a:pt x="26330" y="69000"/>
                </a:lnTo>
                <a:lnTo>
                  <a:pt x="26440" y="69010"/>
                </a:lnTo>
                <a:lnTo>
                  <a:pt x="26520" y="69060"/>
                </a:lnTo>
                <a:lnTo>
                  <a:pt x="26570" y="69060"/>
                </a:lnTo>
                <a:lnTo>
                  <a:pt x="26510" y="68970"/>
                </a:lnTo>
                <a:lnTo>
                  <a:pt x="26330" y="68810"/>
                </a:lnTo>
                <a:lnTo>
                  <a:pt x="26260" y="68690"/>
                </a:lnTo>
                <a:lnTo>
                  <a:pt x="26230" y="68590"/>
                </a:lnTo>
                <a:lnTo>
                  <a:pt x="26220" y="68460"/>
                </a:lnTo>
                <a:lnTo>
                  <a:pt x="26240" y="68340"/>
                </a:lnTo>
                <a:lnTo>
                  <a:pt x="26280" y="68250"/>
                </a:lnTo>
                <a:lnTo>
                  <a:pt x="26380" y="68190"/>
                </a:lnTo>
                <a:lnTo>
                  <a:pt x="26500" y="68160"/>
                </a:lnTo>
                <a:lnTo>
                  <a:pt x="26750" y="68170"/>
                </a:lnTo>
                <a:lnTo>
                  <a:pt x="26840" y="68130"/>
                </a:lnTo>
                <a:lnTo>
                  <a:pt x="26930" y="68030"/>
                </a:lnTo>
                <a:lnTo>
                  <a:pt x="27040" y="67860"/>
                </a:lnTo>
                <a:lnTo>
                  <a:pt x="26920" y="67910"/>
                </a:lnTo>
                <a:lnTo>
                  <a:pt x="26820" y="68000"/>
                </a:lnTo>
                <a:lnTo>
                  <a:pt x="26710" y="68060"/>
                </a:lnTo>
                <a:lnTo>
                  <a:pt x="26570" y="68010"/>
                </a:lnTo>
                <a:lnTo>
                  <a:pt x="26550" y="68050"/>
                </a:lnTo>
                <a:lnTo>
                  <a:pt x="26500" y="68080"/>
                </a:lnTo>
                <a:lnTo>
                  <a:pt x="26460" y="68120"/>
                </a:lnTo>
                <a:lnTo>
                  <a:pt x="26290" y="68080"/>
                </a:lnTo>
                <a:lnTo>
                  <a:pt x="26110" y="68170"/>
                </a:lnTo>
                <a:lnTo>
                  <a:pt x="26000" y="68340"/>
                </a:lnTo>
                <a:lnTo>
                  <a:pt x="26050" y="68540"/>
                </a:lnTo>
                <a:lnTo>
                  <a:pt x="25960" y="68720"/>
                </a:lnTo>
                <a:lnTo>
                  <a:pt x="25860" y="68840"/>
                </a:lnTo>
                <a:lnTo>
                  <a:pt x="25740" y="68870"/>
                </a:lnTo>
                <a:lnTo>
                  <a:pt x="25580" y="68800"/>
                </a:lnTo>
                <a:lnTo>
                  <a:pt x="25540" y="68750"/>
                </a:lnTo>
                <a:lnTo>
                  <a:pt x="25520" y="68700"/>
                </a:lnTo>
                <a:lnTo>
                  <a:pt x="25490" y="68660"/>
                </a:lnTo>
                <a:lnTo>
                  <a:pt x="25400" y="68650"/>
                </a:lnTo>
                <a:lnTo>
                  <a:pt x="25360" y="68690"/>
                </a:lnTo>
                <a:lnTo>
                  <a:pt x="25380" y="68790"/>
                </a:lnTo>
                <a:lnTo>
                  <a:pt x="25430" y="68890"/>
                </a:lnTo>
                <a:lnTo>
                  <a:pt x="25480" y="68960"/>
                </a:lnTo>
                <a:lnTo>
                  <a:pt x="25040" y="68930"/>
                </a:lnTo>
                <a:lnTo>
                  <a:pt x="24180" y="68650"/>
                </a:lnTo>
                <a:lnTo>
                  <a:pt x="24150" y="68610"/>
                </a:lnTo>
                <a:lnTo>
                  <a:pt x="24110" y="68520"/>
                </a:lnTo>
                <a:lnTo>
                  <a:pt x="24090" y="68480"/>
                </a:lnTo>
                <a:lnTo>
                  <a:pt x="23850" y="68260"/>
                </a:lnTo>
                <a:lnTo>
                  <a:pt x="23690" y="68150"/>
                </a:lnTo>
                <a:lnTo>
                  <a:pt x="23630" y="67990"/>
                </a:lnTo>
                <a:lnTo>
                  <a:pt x="23620" y="67830"/>
                </a:lnTo>
                <a:lnTo>
                  <a:pt x="23640" y="67750"/>
                </a:lnTo>
                <a:lnTo>
                  <a:pt x="23690" y="67730"/>
                </a:lnTo>
                <a:lnTo>
                  <a:pt x="23810" y="67590"/>
                </a:lnTo>
                <a:lnTo>
                  <a:pt x="23880" y="67550"/>
                </a:lnTo>
                <a:lnTo>
                  <a:pt x="23930" y="67540"/>
                </a:lnTo>
                <a:lnTo>
                  <a:pt x="24680" y="67570"/>
                </a:lnTo>
                <a:lnTo>
                  <a:pt x="24960" y="67610"/>
                </a:lnTo>
                <a:lnTo>
                  <a:pt x="25110" y="67700"/>
                </a:lnTo>
                <a:lnTo>
                  <a:pt x="25170" y="67700"/>
                </a:lnTo>
                <a:lnTo>
                  <a:pt x="25240" y="67590"/>
                </a:lnTo>
                <a:lnTo>
                  <a:pt x="25370" y="67320"/>
                </a:lnTo>
                <a:lnTo>
                  <a:pt x="25430" y="67230"/>
                </a:lnTo>
                <a:lnTo>
                  <a:pt x="25520" y="67190"/>
                </a:lnTo>
                <a:lnTo>
                  <a:pt x="25640" y="67190"/>
                </a:lnTo>
                <a:lnTo>
                  <a:pt x="25760" y="67230"/>
                </a:lnTo>
                <a:lnTo>
                  <a:pt x="25840" y="67290"/>
                </a:lnTo>
                <a:lnTo>
                  <a:pt x="25860" y="67340"/>
                </a:lnTo>
                <a:lnTo>
                  <a:pt x="25900" y="67510"/>
                </a:lnTo>
                <a:lnTo>
                  <a:pt x="25920" y="67550"/>
                </a:lnTo>
                <a:lnTo>
                  <a:pt x="26000" y="67540"/>
                </a:lnTo>
                <a:lnTo>
                  <a:pt x="26040" y="67520"/>
                </a:lnTo>
                <a:lnTo>
                  <a:pt x="26050" y="67470"/>
                </a:lnTo>
                <a:lnTo>
                  <a:pt x="26050" y="67390"/>
                </a:lnTo>
                <a:lnTo>
                  <a:pt x="25990" y="67270"/>
                </a:lnTo>
                <a:lnTo>
                  <a:pt x="25870" y="67140"/>
                </a:lnTo>
                <a:lnTo>
                  <a:pt x="25710" y="67030"/>
                </a:lnTo>
                <a:lnTo>
                  <a:pt x="25580" y="66970"/>
                </a:lnTo>
                <a:lnTo>
                  <a:pt x="25440" y="66980"/>
                </a:lnTo>
                <a:lnTo>
                  <a:pt x="25360" y="67050"/>
                </a:lnTo>
                <a:lnTo>
                  <a:pt x="25270" y="67290"/>
                </a:lnTo>
                <a:lnTo>
                  <a:pt x="25190" y="67360"/>
                </a:lnTo>
                <a:lnTo>
                  <a:pt x="25070" y="67420"/>
                </a:lnTo>
                <a:lnTo>
                  <a:pt x="24930" y="67450"/>
                </a:lnTo>
                <a:lnTo>
                  <a:pt x="24800" y="67440"/>
                </a:lnTo>
                <a:lnTo>
                  <a:pt x="24660" y="67360"/>
                </a:lnTo>
                <a:lnTo>
                  <a:pt x="24600" y="67250"/>
                </a:lnTo>
                <a:lnTo>
                  <a:pt x="24600" y="67120"/>
                </a:lnTo>
                <a:lnTo>
                  <a:pt x="24740" y="66710"/>
                </a:lnTo>
                <a:lnTo>
                  <a:pt x="24760" y="66600"/>
                </a:lnTo>
                <a:lnTo>
                  <a:pt x="24750" y="66450"/>
                </a:lnTo>
                <a:lnTo>
                  <a:pt x="24700" y="66450"/>
                </a:lnTo>
                <a:lnTo>
                  <a:pt x="24490" y="67020"/>
                </a:lnTo>
                <a:lnTo>
                  <a:pt x="24410" y="67170"/>
                </a:lnTo>
                <a:lnTo>
                  <a:pt x="24310" y="67270"/>
                </a:lnTo>
                <a:lnTo>
                  <a:pt x="24180" y="67320"/>
                </a:lnTo>
                <a:lnTo>
                  <a:pt x="24000" y="67340"/>
                </a:lnTo>
                <a:lnTo>
                  <a:pt x="23920" y="67360"/>
                </a:lnTo>
                <a:lnTo>
                  <a:pt x="23740" y="67460"/>
                </a:lnTo>
                <a:lnTo>
                  <a:pt x="23550" y="67530"/>
                </a:lnTo>
                <a:lnTo>
                  <a:pt x="23510" y="67510"/>
                </a:lnTo>
                <a:lnTo>
                  <a:pt x="23400" y="67440"/>
                </a:lnTo>
                <a:lnTo>
                  <a:pt x="23290" y="67340"/>
                </a:lnTo>
                <a:lnTo>
                  <a:pt x="23170" y="67190"/>
                </a:lnTo>
                <a:lnTo>
                  <a:pt x="23070" y="67030"/>
                </a:lnTo>
                <a:lnTo>
                  <a:pt x="23000" y="66820"/>
                </a:lnTo>
                <a:lnTo>
                  <a:pt x="22930" y="66710"/>
                </a:lnTo>
                <a:lnTo>
                  <a:pt x="22860" y="66570"/>
                </a:lnTo>
                <a:lnTo>
                  <a:pt x="22830" y="66400"/>
                </a:lnTo>
                <a:lnTo>
                  <a:pt x="22850" y="66240"/>
                </a:lnTo>
                <a:lnTo>
                  <a:pt x="22900" y="66070"/>
                </a:lnTo>
                <a:lnTo>
                  <a:pt x="22970" y="65930"/>
                </a:lnTo>
                <a:lnTo>
                  <a:pt x="23060" y="65870"/>
                </a:lnTo>
                <a:lnTo>
                  <a:pt x="23150" y="65900"/>
                </a:lnTo>
                <a:lnTo>
                  <a:pt x="23300" y="66020"/>
                </a:lnTo>
                <a:lnTo>
                  <a:pt x="23360" y="66040"/>
                </a:lnTo>
                <a:lnTo>
                  <a:pt x="23400" y="65990"/>
                </a:lnTo>
                <a:lnTo>
                  <a:pt x="23380" y="65920"/>
                </a:lnTo>
                <a:lnTo>
                  <a:pt x="23350" y="65840"/>
                </a:lnTo>
                <a:lnTo>
                  <a:pt x="23360" y="65770"/>
                </a:lnTo>
                <a:lnTo>
                  <a:pt x="23600" y="65560"/>
                </a:lnTo>
                <a:lnTo>
                  <a:pt x="24220" y="65330"/>
                </a:lnTo>
                <a:lnTo>
                  <a:pt x="24390" y="65040"/>
                </a:lnTo>
                <a:lnTo>
                  <a:pt x="24230" y="65070"/>
                </a:lnTo>
                <a:lnTo>
                  <a:pt x="23970" y="65300"/>
                </a:lnTo>
                <a:lnTo>
                  <a:pt x="23670" y="65390"/>
                </a:lnTo>
                <a:lnTo>
                  <a:pt x="23100" y="65700"/>
                </a:lnTo>
                <a:lnTo>
                  <a:pt x="22990" y="65780"/>
                </a:lnTo>
                <a:lnTo>
                  <a:pt x="22610" y="66130"/>
                </a:lnTo>
                <a:lnTo>
                  <a:pt x="22530" y="66130"/>
                </a:lnTo>
                <a:lnTo>
                  <a:pt x="22250" y="65500"/>
                </a:lnTo>
                <a:lnTo>
                  <a:pt x="22210" y="65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9" name="Bayelsa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25680" y="70950"/>
                </a:moveTo>
                <a:lnTo>
                  <a:pt x="25880" y="71120"/>
                </a:lnTo>
                <a:lnTo>
                  <a:pt x="26170" y="71310"/>
                </a:lnTo>
                <a:lnTo>
                  <a:pt x="26520" y="71430"/>
                </a:lnTo>
                <a:lnTo>
                  <a:pt x="26910" y="71640"/>
                </a:lnTo>
                <a:lnTo>
                  <a:pt x="27050" y="71750"/>
                </a:lnTo>
                <a:lnTo>
                  <a:pt x="27240" y="71780"/>
                </a:lnTo>
                <a:lnTo>
                  <a:pt x="27370" y="71760"/>
                </a:lnTo>
                <a:lnTo>
                  <a:pt x="27480" y="71760"/>
                </a:lnTo>
                <a:lnTo>
                  <a:pt x="27760" y="71620"/>
                </a:lnTo>
                <a:lnTo>
                  <a:pt x="28020" y="71440"/>
                </a:lnTo>
                <a:lnTo>
                  <a:pt x="28160" y="71390"/>
                </a:lnTo>
                <a:lnTo>
                  <a:pt x="28300" y="71330"/>
                </a:lnTo>
                <a:lnTo>
                  <a:pt x="28440" y="71280"/>
                </a:lnTo>
                <a:lnTo>
                  <a:pt x="28580" y="71310"/>
                </a:lnTo>
                <a:lnTo>
                  <a:pt x="28810" y="71270"/>
                </a:lnTo>
                <a:lnTo>
                  <a:pt x="29020" y="71160"/>
                </a:lnTo>
                <a:lnTo>
                  <a:pt x="29270" y="70800"/>
                </a:lnTo>
                <a:lnTo>
                  <a:pt x="29370" y="70750"/>
                </a:lnTo>
                <a:lnTo>
                  <a:pt x="29630" y="70980"/>
                </a:lnTo>
                <a:lnTo>
                  <a:pt x="29790" y="71080"/>
                </a:lnTo>
                <a:lnTo>
                  <a:pt x="29940" y="71150"/>
                </a:lnTo>
                <a:lnTo>
                  <a:pt x="30150" y="71170"/>
                </a:lnTo>
                <a:lnTo>
                  <a:pt x="30270" y="71110"/>
                </a:lnTo>
                <a:lnTo>
                  <a:pt x="30490" y="70810"/>
                </a:lnTo>
                <a:lnTo>
                  <a:pt x="30560" y="70780"/>
                </a:lnTo>
                <a:lnTo>
                  <a:pt x="30640" y="70790"/>
                </a:lnTo>
                <a:lnTo>
                  <a:pt x="30740" y="70820"/>
                </a:lnTo>
                <a:lnTo>
                  <a:pt x="30830" y="70830"/>
                </a:lnTo>
                <a:lnTo>
                  <a:pt x="30930" y="70810"/>
                </a:lnTo>
                <a:lnTo>
                  <a:pt x="30990" y="70770"/>
                </a:lnTo>
                <a:lnTo>
                  <a:pt x="31030" y="70720"/>
                </a:lnTo>
                <a:lnTo>
                  <a:pt x="31090" y="70670"/>
                </a:lnTo>
                <a:lnTo>
                  <a:pt x="31270" y="70620"/>
                </a:lnTo>
                <a:lnTo>
                  <a:pt x="31360" y="70570"/>
                </a:lnTo>
                <a:lnTo>
                  <a:pt x="31400" y="70490"/>
                </a:lnTo>
                <a:lnTo>
                  <a:pt x="31380" y="70430"/>
                </a:lnTo>
                <a:lnTo>
                  <a:pt x="31310" y="70310"/>
                </a:lnTo>
                <a:lnTo>
                  <a:pt x="31290" y="70230"/>
                </a:lnTo>
                <a:lnTo>
                  <a:pt x="31350" y="70050"/>
                </a:lnTo>
                <a:lnTo>
                  <a:pt x="31500" y="70000"/>
                </a:lnTo>
                <a:lnTo>
                  <a:pt x="31820" y="70000"/>
                </a:lnTo>
                <a:lnTo>
                  <a:pt x="31950" y="69960"/>
                </a:lnTo>
                <a:lnTo>
                  <a:pt x="31970" y="69920"/>
                </a:lnTo>
                <a:lnTo>
                  <a:pt x="31970" y="69810"/>
                </a:lnTo>
                <a:lnTo>
                  <a:pt x="31990" y="69720"/>
                </a:lnTo>
                <a:lnTo>
                  <a:pt x="32030" y="69640"/>
                </a:lnTo>
                <a:lnTo>
                  <a:pt x="32080" y="69570"/>
                </a:lnTo>
                <a:lnTo>
                  <a:pt x="32150" y="69510"/>
                </a:lnTo>
                <a:lnTo>
                  <a:pt x="32290" y="69400"/>
                </a:lnTo>
                <a:lnTo>
                  <a:pt x="32420" y="69360"/>
                </a:lnTo>
                <a:lnTo>
                  <a:pt x="33400" y="69210"/>
                </a:lnTo>
                <a:lnTo>
                  <a:pt x="33520" y="69140"/>
                </a:lnTo>
                <a:lnTo>
                  <a:pt x="33500" y="68980"/>
                </a:lnTo>
                <a:lnTo>
                  <a:pt x="34200" y="69040"/>
                </a:lnTo>
                <a:lnTo>
                  <a:pt x="34420" y="69300"/>
                </a:lnTo>
                <a:lnTo>
                  <a:pt x="34450" y="69340"/>
                </a:lnTo>
                <a:lnTo>
                  <a:pt x="34470" y="69370"/>
                </a:lnTo>
                <a:lnTo>
                  <a:pt x="34460" y="69430"/>
                </a:lnTo>
                <a:lnTo>
                  <a:pt x="34440" y="69470"/>
                </a:lnTo>
                <a:lnTo>
                  <a:pt x="34370" y="69530"/>
                </a:lnTo>
                <a:lnTo>
                  <a:pt x="34360" y="69560"/>
                </a:lnTo>
                <a:lnTo>
                  <a:pt x="34320" y="69580"/>
                </a:lnTo>
                <a:lnTo>
                  <a:pt x="34180" y="69610"/>
                </a:lnTo>
                <a:lnTo>
                  <a:pt x="34150" y="69660"/>
                </a:lnTo>
                <a:lnTo>
                  <a:pt x="34130" y="69740"/>
                </a:lnTo>
                <a:lnTo>
                  <a:pt x="34080" y="69820"/>
                </a:lnTo>
                <a:lnTo>
                  <a:pt x="33830" y="70140"/>
                </a:lnTo>
                <a:lnTo>
                  <a:pt x="33640" y="70270"/>
                </a:lnTo>
                <a:lnTo>
                  <a:pt x="33480" y="70430"/>
                </a:lnTo>
                <a:lnTo>
                  <a:pt x="33370" y="70670"/>
                </a:lnTo>
                <a:lnTo>
                  <a:pt x="33330" y="71020"/>
                </a:lnTo>
                <a:lnTo>
                  <a:pt x="33270" y="71180"/>
                </a:lnTo>
                <a:lnTo>
                  <a:pt x="33140" y="71250"/>
                </a:lnTo>
                <a:lnTo>
                  <a:pt x="33090" y="71320"/>
                </a:lnTo>
                <a:lnTo>
                  <a:pt x="33040" y="71480"/>
                </a:lnTo>
                <a:lnTo>
                  <a:pt x="33010" y="71670"/>
                </a:lnTo>
                <a:lnTo>
                  <a:pt x="33010" y="71820"/>
                </a:lnTo>
                <a:lnTo>
                  <a:pt x="33030" y="71910"/>
                </a:lnTo>
                <a:lnTo>
                  <a:pt x="33060" y="71990"/>
                </a:lnTo>
                <a:lnTo>
                  <a:pt x="33100" y="72070"/>
                </a:lnTo>
                <a:lnTo>
                  <a:pt x="33160" y="72140"/>
                </a:lnTo>
                <a:lnTo>
                  <a:pt x="33030" y="72280"/>
                </a:lnTo>
                <a:lnTo>
                  <a:pt x="32950" y="72450"/>
                </a:lnTo>
                <a:lnTo>
                  <a:pt x="32930" y="72560"/>
                </a:lnTo>
                <a:lnTo>
                  <a:pt x="32780" y="72790"/>
                </a:lnTo>
                <a:lnTo>
                  <a:pt x="32690" y="73050"/>
                </a:lnTo>
                <a:lnTo>
                  <a:pt x="32690" y="73360"/>
                </a:lnTo>
                <a:lnTo>
                  <a:pt x="32860" y="73590"/>
                </a:lnTo>
                <a:lnTo>
                  <a:pt x="32970" y="73640"/>
                </a:lnTo>
                <a:lnTo>
                  <a:pt x="33080" y="73650"/>
                </a:lnTo>
                <a:lnTo>
                  <a:pt x="33140" y="73740"/>
                </a:lnTo>
                <a:lnTo>
                  <a:pt x="33110" y="73880"/>
                </a:lnTo>
                <a:lnTo>
                  <a:pt x="33190" y="74110"/>
                </a:lnTo>
                <a:lnTo>
                  <a:pt x="33420" y="74090"/>
                </a:lnTo>
                <a:lnTo>
                  <a:pt x="34050" y="73860"/>
                </a:lnTo>
                <a:lnTo>
                  <a:pt x="34520" y="74150"/>
                </a:lnTo>
                <a:lnTo>
                  <a:pt x="34580" y="74430"/>
                </a:lnTo>
                <a:lnTo>
                  <a:pt x="34700" y="74680"/>
                </a:lnTo>
                <a:lnTo>
                  <a:pt x="34910" y="74840"/>
                </a:lnTo>
                <a:lnTo>
                  <a:pt x="35160" y="74950"/>
                </a:lnTo>
                <a:lnTo>
                  <a:pt x="35240" y="75070"/>
                </a:lnTo>
                <a:lnTo>
                  <a:pt x="35200" y="75130"/>
                </a:lnTo>
                <a:lnTo>
                  <a:pt x="35080" y="75450"/>
                </a:lnTo>
                <a:lnTo>
                  <a:pt x="35030" y="75790"/>
                </a:lnTo>
                <a:lnTo>
                  <a:pt x="35080" y="76040"/>
                </a:lnTo>
                <a:lnTo>
                  <a:pt x="35050" y="76110"/>
                </a:lnTo>
                <a:lnTo>
                  <a:pt x="35050" y="76260"/>
                </a:lnTo>
                <a:lnTo>
                  <a:pt x="35030" y="76350"/>
                </a:lnTo>
                <a:lnTo>
                  <a:pt x="34960" y="76180"/>
                </a:lnTo>
                <a:lnTo>
                  <a:pt x="34940" y="76080"/>
                </a:lnTo>
                <a:lnTo>
                  <a:pt x="34920" y="75610"/>
                </a:lnTo>
                <a:lnTo>
                  <a:pt x="34880" y="75520"/>
                </a:lnTo>
                <a:lnTo>
                  <a:pt x="34850" y="75570"/>
                </a:lnTo>
                <a:lnTo>
                  <a:pt x="34810" y="75620"/>
                </a:lnTo>
                <a:lnTo>
                  <a:pt x="34770" y="75650"/>
                </a:lnTo>
                <a:lnTo>
                  <a:pt x="34720" y="75680"/>
                </a:lnTo>
                <a:lnTo>
                  <a:pt x="34760" y="75790"/>
                </a:lnTo>
                <a:lnTo>
                  <a:pt x="34770" y="76140"/>
                </a:lnTo>
                <a:lnTo>
                  <a:pt x="34800" y="76270"/>
                </a:lnTo>
                <a:lnTo>
                  <a:pt x="34890" y="76430"/>
                </a:lnTo>
                <a:lnTo>
                  <a:pt x="34950" y="76580"/>
                </a:lnTo>
                <a:lnTo>
                  <a:pt x="35030" y="76840"/>
                </a:lnTo>
                <a:lnTo>
                  <a:pt x="35030" y="76930"/>
                </a:lnTo>
                <a:lnTo>
                  <a:pt x="34980" y="77010"/>
                </a:lnTo>
                <a:lnTo>
                  <a:pt x="34900" y="77040"/>
                </a:lnTo>
                <a:lnTo>
                  <a:pt x="34670" y="77030"/>
                </a:lnTo>
                <a:lnTo>
                  <a:pt x="34450" y="77060"/>
                </a:lnTo>
                <a:lnTo>
                  <a:pt x="34410" y="77010"/>
                </a:lnTo>
                <a:lnTo>
                  <a:pt x="34330" y="76760"/>
                </a:lnTo>
                <a:lnTo>
                  <a:pt x="34300" y="76530"/>
                </a:lnTo>
                <a:lnTo>
                  <a:pt x="34310" y="76180"/>
                </a:lnTo>
                <a:lnTo>
                  <a:pt x="34280" y="75910"/>
                </a:lnTo>
                <a:lnTo>
                  <a:pt x="34170" y="75710"/>
                </a:lnTo>
                <a:lnTo>
                  <a:pt x="33940" y="75730"/>
                </a:lnTo>
                <a:lnTo>
                  <a:pt x="34150" y="75900"/>
                </a:lnTo>
                <a:lnTo>
                  <a:pt x="34220" y="76170"/>
                </a:lnTo>
                <a:lnTo>
                  <a:pt x="34200" y="76480"/>
                </a:lnTo>
                <a:lnTo>
                  <a:pt x="34100" y="76770"/>
                </a:lnTo>
                <a:lnTo>
                  <a:pt x="34080" y="77020"/>
                </a:lnTo>
                <a:lnTo>
                  <a:pt x="33710" y="77110"/>
                </a:lnTo>
                <a:lnTo>
                  <a:pt x="33270" y="77070"/>
                </a:lnTo>
                <a:lnTo>
                  <a:pt x="33060" y="76930"/>
                </a:lnTo>
                <a:lnTo>
                  <a:pt x="32960" y="76950"/>
                </a:lnTo>
                <a:lnTo>
                  <a:pt x="32860" y="76980"/>
                </a:lnTo>
                <a:lnTo>
                  <a:pt x="32910" y="77120"/>
                </a:lnTo>
                <a:lnTo>
                  <a:pt x="32790" y="77170"/>
                </a:lnTo>
                <a:lnTo>
                  <a:pt x="32600" y="77180"/>
                </a:lnTo>
                <a:lnTo>
                  <a:pt x="32460" y="77220"/>
                </a:lnTo>
                <a:lnTo>
                  <a:pt x="32310" y="77280"/>
                </a:lnTo>
                <a:lnTo>
                  <a:pt x="31970" y="77290"/>
                </a:lnTo>
                <a:lnTo>
                  <a:pt x="31820" y="77340"/>
                </a:lnTo>
                <a:lnTo>
                  <a:pt x="31640" y="77130"/>
                </a:lnTo>
                <a:lnTo>
                  <a:pt x="31790" y="76810"/>
                </a:lnTo>
                <a:lnTo>
                  <a:pt x="32290" y="76250"/>
                </a:lnTo>
                <a:lnTo>
                  <a:pt x="32190" y="76240"/>
                </a:lnTo>
                <a:lnTo>
                  <a:pt x="32130" y="76230"/>
                </a:lnTo>
                <a:lnTo>
                  <a:pt x="32080" y="76230"/>
                </a:lnTo>
                <a:lnTo>
                  <a:pt x="32020" y="76250"/>
                </a:lnTo>
                <a:lnTo>
                  <a:pt x="31760" y="76560"/>
                </a:lnTo>
                <a:lnTo>
                  <a:pt x="31730" y="76150"/>
                </a:lnTo>
                <a:lnTo>
                  <a:pt x="31600" y="75780"/>
                </a:lnTo>
                <a:lnTo>
                  <a:pt x="31560" y="75780"/>
                </a:lnTo>
                <a:lnTo>
                  <a:pt x="31550" y="75930"/>
                </a:lnTo>
                <a:lnTo>
                  <a:pt x="31560" y="76130"/>
                </a:lnTo>
                <a:lnTo>
                  <a:pt x="31600" y="76320"/>
                </a:lnTo>
                <a:lnTo>
                  <a:pt x="31660" y="76450"/>
                </a:lnTo>
                <a:lnTo>
                  <a:pt x="31580" y="76380"/>
                </a:lnTo>
                <a:lnTo>
                  <a:pt x="31520" y="76300"/>
                </a:lnTo>
                <a:lnTo>
                  <a:pt x="31430" y="76230"/>
                </a:lnTo>
                <a:lnTo>
                  <a:pt x="31290" y="76200"/>
                </a:lnTo>
                <a:lnTo>
                  <a:pt x="31380" y="76380"/>
                </a:lnTo>
                <a:lnTo>
                  <a:pt x="31460" y="76490"/>
                </a:lnTo>
                <a:lnTo>
                  <a:pt x="31510" y="76620"/>
                </a:lnTo>
                <a:lnTo>
                  <a:pt x="31500" y="76820"/>
                </a:lnTo>
                <a:lnTo>
                  <a:pt x="31450" y="76970"/>
                </a:lnTo>
                <a:lnTo>
                  <a:pt x="31400" y="77080"/>
                </a:lnTo>
                <a:lnTo>
                  <a:pt x="31350" y="77120"/>
                </a:lnTo>
                <a:lnTo>
                  <a:pt x="31290" y="77140"/>
                </a:lnTo>
                <a:lnTo>
                  <a:pt x="31240" y="77180"/>
                </a:lnTo>
                <a:lnTo>
                  <a:pt x="31240" y="77290"/>
                </a:lnTo>
                <a:lnTo>
                  <a:pt x="31300" y="77260"/>
                </a:lnTo>
                <a:lnTo>
                  <a:pt x="31350" y="77260"/>
                </a:lnTo>
                <a:lnTo>
                  <a:pt x="31450" y="77290"/>
                </a:lnTo>
                <a:lnTo>
                  <a:pt x="31410" y="77360"/>
                </a:lnTo>
                <a:lnTo>
                  <a:pt x="31200" y="77430"/>
                </a:lnTo>
                <a:lnTo>
                  <a:pt x="30920" y="77450"/>
                </a:lnTo>
                <a:lnTo>
                  <a:pt x="30730" y="77400"/>
                </a:lnTo>
                <a:lnTo>
                  <a:pt x="30700" y="77430"/>
                </a:lnTo>
                <a:lnTo>
                  <a:pt x="30650" y="77470"/>
                </a:lnTo>
                <a:lnTo>
                  <a:pt x="30620" y="77500"/>
                </a:lnTo>
                <a:lnTo>
                  <a:pt x="30500" y="77450"/>
                </a:lnTo>
                <a:lnTo>
                  <a:pt x="30430" y="77380"/>
                </a:lnTo>
                <a:lnTo>
                  <a:pt x="30410" y="77270"/>
                </a:lnTo>
                <a:lnTo>
                  <a:pt x="30410" y="77130"/>
                </a:lnTo>
                <a:lnTo>
                  <a:pt x="30440" y="77010"/>
                </a:lnTo>
                <a:lnTo>
                  <a:pt x="30540" y="76830"/>
                </a:lnTo>
                <a:lnTo>
                  <a:pt x="30560" y="76720"/>
                </a:lnTo>
                <a:lnTo>
                  <a:pt x="30530" y="76740"/>
                </a:lnTo>
                <a:lnTo>
                  <a:pt x="30450" y="76760"/>
                </a:lnTo>
                <a:lnTo>
                  <a:pt x="30410" y="76770"/>
                </a:lnTo>
                <a:lnTo>
                  <a:pt x="30410" y="76650"/>
                </a:lnTo>
                <a:lnTo>
                  <a:pt x="30440" y="76440"/>
                </a:lnTo>
                <a:lnTo>
                  <a:pt x="30360" y="76440"/>
                </a:lnTo>
                <a:lnTo>
                  <a:pt x="30280" y="76420"/>
                </a:lnTo>
                <a:lnTo>
                  <a:pt x="30190" y="76380"/>
                </a:lnTo>
                <a:lnTo>
                  <a:pt x="30100" y="76410"/>
                </a:lnTo>
                <a:lnTo>
                  <a:pt x="30070" y="76480"/>
                </a:lnTo>
                <a:lnTo>
                  <a:pt x="30090" y="76600"/>
                </a:lnTo>
                <a:lnTo>
                  <a:pt x="30120" y="76700"/>
                </a:lnTo>
                <a:lnTo>
                  <a:pt x="30150" y="76770"/>
                </a:lnTo>
                <a:lnTo>
                  <a:pt x="30120" y="76870"/>
                </a:lnTo>
                <a:lnTo>
                  <a:pt x="30160" y="76950"/>
                </a:lnTo>
                <a:lnTo>
                  <a:pt x="30220" y="77040"/>
                </a:lnTo>
                <a:lnTo>
                  <a:pt x="30260" y="77160"/>
                </a:lnTo>
                <a:lnTo>
                  <a:pt x="30230" y="77320"/>
                </a:lnTo>
                <a:lnTo>
                  <a:pt x="30180" y="77320"/>
                </a:lnTo>
                <a:lnTo>
                  <a:pt x="30090" y="77240"/>
                </a:lnTo>
                <a:lnTo>
                  <a:pt x="29970" y="77190"/>
                </a:lnTo>
                <a:lnTo>
                  <a:pt x="29800" y="77180"/>
                </a:lnTo>
                <a:lnTo>
                  <a:pt x="29740" y="77140"/>
                </a:lnTo>
                <a:lnTo>
                  <a:pt x="29730" y="76870"/>
                </a:lnTo>
                <a:lnTo>
                  <a:pt x="29780" y="76860"/>
                </a:lnTo>
                <a:lnTo>
                  <a:pt x="29790" y="76840"/>
                </a:lnTo>
                <a:lnTo>
                  <a:pt x="29690" y="76690"/>
                </a:lnTo>
                <a:lnTo>
                  <a:pt x="29680" y="76670"/>
                </a:lnTo>
                <a:lnTo>
                  <a:pt x="29670" y="76540"/>
                </a:lnTo>
                <a:lnTo>
                  <a:pt x="29680" y="76410"/>
                </a:lnTo>
                <a:lnTo>
                  <a:pt x="29640" y="76410"/>
                </a:lnTo>
                <a:lnTo>
                  <a:pt x="29580" y="76670"/>
                </a:lnTo>
                <a:lnTo>
                  <a:pt x="29540" y="76630"/>
                </a:lnTo>
                <a:lnTo>
                  <a:pt x="29420" y="76560"/>
                </a:lnTo>
                <a:lnTo>
                  <a:pt x="29540" y="76820"/>
                </a:lnTo>
                <a:lnTo>
                  <a:pt x="29560" y="76950"/>
                </a:lnTo>
                <a:lnTo>
                  <a:pt x="29470" y="77030"/>
                </a:lnTo>
                <a:lnTo>
                  <a:pt x="29360" y="77020"/>
                </a:lnTo>
                <a:lnTo>
                  <a:pt x="29240" y="76950"/>
                </a:lnTo>
                <a:lnTo>
                  <a:pt x="29150" y="76860"/>
                </a:lnTo>
                <a:lnTo>
                  <a:pt x="29090" y="76820"/>
                </a:lnTo>
                <a:lnTo>
                  <a:pt x="28930" y="76770"/>
                </a:lnTo>
                <a:lnTo>
                  <a:pt x="28760" y="76630"/>
                </a:lnTo>
                <a:lnTo>
                  <a:pt x="28670" y="76440"/>
                </a:lnTo>
                <a:lnTo>
                  <a:pt x="28750" y="76250"/>
                </a:lnTo>
                <a:lnTo>
                  <a:pt x="28670" y="76240"/>
                </a:lnTo>
                <a:lnTo>
                  <a:pt x="28610" y="76270"/>
                </a:lnTo>
                <a:lnTo>
                  <a:pt x="28590" y="76320"/>
                </a:lnTo>
                <a:lnTo>
                  <a:pt x="28600" y="76410"/>
                </a:lnTo>
                <a:lnTo>
                  <a:pt x="28550" y="76410"/>
                </a:lnTo>
                <a:lnTo>
                  <a:pt x="28420" y="76280"/>
                </a:lnTo>
                <a:lnTo>
                  <a:pt x="28120" y="76100"/>
                </a:lnTo>
                <a:lnTo>
                  <a:pt x="28030" y="75990"/>
                </a:lnTo>
                <a:lnTo>
                  <a:pt x="28080" y="76020"/>
                </a:lnTo>
                <a:lnTo>
                  <a:pt x="28180" y="76060"/>
                </a:lnTo>
                <a:lnTo>
                  <a:pt x="28230" y="76100"/>
                </a:lnTo>
                <a:lnTo>
                  <a:pt x="28170" y="76000"/>
                </a:lnTo>
                <a:lnTo>
                  <a:pt x="28080" y="75950"/>
                </a:lnTo>
                <a:lnTo>
                  <a:pt x="27980" y="75930"/>
                </a:lnTo>
                <a:lnTo>
                  <a:pt x="27870" y="75890"/>
                </a:lnTo>
                <a:lnTo>
                  <a:pt x="27710" y="75710"/>
                </a:lnTo>
                <a:lnTo>
                  <a:pt x="27650" y="75630"/>
                </a:lnTo>
                <a:lnTo>
                  <a:pt x="27450" y="75420"/>
                </a:lnTo>
                <a:lnTo>
                  <a:pt x="27400" y="75390"/>
                </a:lnTo>
                <a:lnTo>
                  <a:pt x="26700" y="74730"/>
                </a:lnTo>
                <a:lnTo>
                  <a:pt x="26490" y="74440"/>
                </a:lnTo>
                <a:lnTo>
                  <a:pt x="26410" y="74110"/>
                </a:lnTo>
                <a:lnTo>
                  <a:pt x="26440" y="74120"/>
                </a:lnTo>
                <a:lnTo>
                  <a:pt x="26470" y="74130"/>
                </a:lnTo>
                <a:lnTo>
                  <a:pt x="26520" y="74170"/>
                </a:lnTo>
                <a:lnTo>
                  <a:pt x="26520" y="74020"/>
                </a:lnTo>
                <a:lnTo>
                  <a:pt x="26190" y="73820"/>
                </a:lnTo>
                <a:lnTo>
                  <a:pt x="26100" y="73670"/>
                </a:lnTo>
                <a:lnTo>
                  <a:pt x="26070" y="73550"/>
                </a:lnTo>
                <a:lnTo>
                  <a:pt x="25880" y="73220"/>
                </a:lnTo>
                <a:lnTo>
                  <a:pt x="25790" y="73130"/>
                </a:lnTo>
                <a:lnTo>
                  <a:pt x="26050" y="73280"/>
                </a:lnTo>
                <a:lnTo>
                  <a:pt x="25990" y="73100"/>
                </a:lnTo>
                <a:lnTo>
                  <a:pt x="25740" y="72830"/>
                </a:lnTo>
                <a:lnTo>
                  <a:pt x="25530" y="72240"/>
                </a:lnTo>
                <a:lnTo>
                  <a:pt x="25470" y="71880"/>
                </a:lnTo>
                <a:lnTo>
                  <a:pt x="25430" y="71770"/>
                </a:lnTo>
                <a:lnTo>
                  <a:pt x="25330" y="71570"/>
                </a:lnTo>
                <a:lnTo>
                  <a:pt x="25290" y="71450"/>
                </a:lnTo>
                <a:lnTo>
                  <a:pt x="25270" y="71330"/>
                </a:lnTo>
                <a:lnTo>
                  <a:pt x="25250" y="71270"/>
                </a:lnTo>
                <a:lnTo>
                  <a:pt x="25190" y="71210"/>
                </a:lnTo>
                <a:lnTo>
                  <a:pt x="25140" y="71130"/>
                </a:lnTo>
                <a:lnTo>
                  <a:pt x="25110" y="71010"/>
                </a:lnTo>
                <a:lnTo>
                  <a:pt x="25150" y="70920"/>
                </a:lnTo>
                <a:lnTo>
                  <a:pt x="25240" y="70880"/>
                </a:lnTo>
                <a:lnTo>
                  <a:pt x="25360" y="70890"/>
                </a:lnTo>
                <a:lnTo>
                  <a:pt x="25480" y="70930"/>
                </a:lnTo>
                <a:lnTo>
                  <a:pt x="25560" y="71000"/>
                </a:lnTo>
                <a:lnTo>
                  <a:pt x="25700" y="71190"/>
                </a:lnTo>
                <a:lnTo>
                  <a:pt x="25790" y="71250"/>
                </a:lnTo>
                <a:lnTo>
                  <a:pt x="25680" y="70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0" name="Rivers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33500" y="68980"/>
                </a:moveTo>
                <a:lnTo>
                  <a:pt x="33370" y="68650"/>
                </a:lnTo>
                <a:lnTo>
                  <a:pt x="33360" y="68630"/>
                </a:lnTo>
                <a:lnTo>
                  <a:pt x="33410" y="68600"/>
                </a:lnTo>
                <a:lnTo>
                  <a:pt x="33480" y="68520"/>
                </a:lnTo>
                <a:lnTo>
                  <a:pt x="33530" y="68480"/>
                </a:lnTo>
                <a:lnTo>
                  <a:pt x="33660" y="68430"/>
                </a:lnTo>
                <a:lnTo>
                  <a:pt x="33710" y="68400"/>
                </a:lnTo>
                <a:lnTo>
                  <a:pt x="33850" y="68240"/>
                </a:lnTo>
                <a:lnTo>
                  <a:pt x="33910" y="68160"/>
                </a:lnTo>
                <a:lnTo>
                  <a:pt x="33950" y="68060"/>
                </a:lnTo>
                <a:lnTo>
                  <a:pt x="33980" y="67850"/>
                </a:lnTo>
                <a:lnTo>
                  <a:pt x="34010" y="67690"/>
                </a:lnTo>
                <a:lnTo>
                  <a:pt x="34160" y="67340"/>
                </a:lnTo>
                <a:lnTo>
                  <a:pt x="34360" y="66460"/>
                </a:lnTo>
                <a:lnTo>
                  <a:pt x="34580" y="66670"/>
                </a:lnTo>
                <a:lnTo>
                  <a:pt x="34830" y="66680"/>
                </a:lnTo>
                <a:lnTo>
                  <a:pt x="34750" y="66950"/>
                </a:lnTo>
                <a:lnTo>
                  <a:pt x="34510" y="68150"/>
                </a:lnTo>
                <a:lnTo>
                  <a:pt x="34560" y="68320"/>
                </a:lnTo>
                <a:lnTo>
                  <a:pt x="34830" y="68340"/>
                </a:lnTo>
                <a:lnTo>
                  <a:pt x="35110" y="68270"/>
                </a:lnTo>
                <a:lnTo>
                  <a:pt x="35420" y="68600"/>
                </a:lnTo>
                <a:lnTo>
                  <a:pt x="35360" y="69140"/>
                </a:lnTo>
                <a:lnTo>
                  <a:pt x="35250" y="69380"/>
                </a:lnTo>
                <a:lnTo>
                  <a:pt x="35260" y="69650"/>
                </a:lnTo>
                <a:lnTo>
                  <a:pt x="35330" y="69730"/>
                </a:lnTo>
                <a:lnTo>
                  <a:pt x="35510" y="69860"/>
                </a:lnTo>
                <a:lnTo>
                  <a:pt x="35560" y="69960"/>
                </a:lnTo>
                <a:lnTo>
                  <a:pt x="36360" y="70480"/>
                </a:lnTo>
                <a:lnTo>
                  <a:pt x="37430" y="70560"/>
                </a:lnTo>
                <a:lnTo>
                  <a:pt x="38380" y="70460"/>
                </a:lnTo>
                <a:lnTo>
                  <a:pt x="38780" y="70580"/>
                </a:lnTo>
                <a:lnTo>
                  <a:pt x="39020" y="70550"/>
                </a:lnTo>
                <a:lnTo>
                  <a:pt x="39250" y="70490"/>
                </a:lnTo>
                <a:lnTo>
                  <a:pt x="39400" y="70770"/>
                </a:lnTo>
                <a:lnTo>
                  <a:pt x="39360" y="71140"/>
                </a:lnTo>
                <a:lnTo>
                  <a:pt x="38580" y="72340"/>
                </a:lnTo>
                <a:lnTo>
                  <a:pt x="38680" y="72930"/>
                </a:lnTo>
                <a:lnTo>
                  <a:pt x="38990" y="73020"/>
                </a:lnTo>
                <a:lnTo>
                  <a:pt x="39610" y="72900"/>
                </a:lnTo>
                <a:lnTo>
                  <a:pt x="39910" y="72890"/>
                </a:lnTo>
                <a:lnTo>
                  <a:pt x="40200" y="73010"/>
                </a:lnTo>
                <a:lnTo>
                  <a:pt x="40600" y="73020"/>
                </a:lnTo>
                <a:lnTo>
                  <a:pt x="41100" y="73360"/>
                </a:lnTo>
                <a:lnTo>
                  <a:pt x="41200" y="73550"/>
                </a:lnTo>
                <a:lnTo>
                  <a:pt x="41330" y="73760"/>
                </a:lnTo>
                <a:lnTo>
                  <a:pt x="41400" y="74050"/>
                </a:lnTo>
                <a:lnTo>
                  <a:pt x="41390" y="74230"/>
                </a:lnTo>
                <a:lnTo>
                  <a:pt x="41340" y="74260"/>
                </a:lnTo>
                <a:lnTo>
                  <a:pt x="41290" y="74330"/>
                </a:lnTo>
                <a:lnTo>
                  <a:pt x="41260" y="74400"/>
                </a:lnTo>
                <a:lnTo>
                  <a:pt x="41280" y="74510"/>
                </a:lnTo>
                <a:lnTo>
                  <a:pt x="41300" y="74600"/>
                </a:lnTo>
                <a:lnTo>
                  <a:pt x="41300" y="74670"/>
                </a:lnTo>
                <a:lnTo>
                  <a:pt x="41240" y="74760"/>
                </a:lnTo>
                <a:lnTo>
                  <a:pt x="41240" y="74810"/>
                </a:lnTo>
                <a:lnTo>
                  <a:pt x="41340" y="74940"/>
                </a:lnTo>
                <a:lnTo>
                  <a:pt x="41370" y="75000"/>
                </a:lnTo>
                <a:lnTo>
                  <a:pt x="41340" y="75020"/>
                </a:lnTo>
                <a:lnTo>
                  <a:pt x="41220" y="75160"/>
                </a:lnTo>
                <a:lnTo>
                  <a:pt x="41150" y="75220"/>
                </a:lnTo>
                <a:lnTo>
                  <a:pt x="41060" y="75270"/>
                </a:lnTo>
                <a:lnTo>
                  <a:pt x="40970" y="75270"/>
                </a:lnTo>
                <a:lnTo>
                  <a:pt x="40900" y="75210"/>
                </a:lnTo>
                <a:lnTo>
                  <a:pt x="40850" y="75210"/>
                </a:lnTo>
                <a:lnTo>
                  <a:pt x="40780" y="75360"/>
                </a:lnTo>
                <a:lnTo>
                  <a:pt x="40620" y="75350"/>
                </a:lnTo>
                <a:lnTo>
                  <a:pt x="40360" y="75210"/>
                </a:lnTo>
                <a:lnTo>
                  <a:pt x="40170" y="75200"/>
                </a:lnTo>
                <a:lnTo>
                  <a:pt x="39970" y="75160"/>
                </a:lnTo>
                <a:lnTo>
                  <a:pt x="39800" y="75080"/>
                </a:lnTo>
                <a:lnTo>
                  <a:pt x="39710" y="74950"/>
                </a:lnTo>
                <a:lnTo>
                  <a:pt x="39660" y="74980"/>
                </a:lnTo>
                <a:lnTo>
                  <a:pt x="39610" y="74990"/>
                </a:lnTo>
                <a:lnTo>
                  <a:pt x="39470" y="75000"/>
                </a:lnTo>
                <a:lnTo>
                  <a:pt x="39450" y="75020"/>
                </a:lnTo>
                <a:lnTo>
                  <a:pt x="39440" y="75080"/>
                </a:lnTo>
                <a:lnTo>
                  <a:pt x="39410" y="75130"/>
                </a:lnTo>
                <a:lnTo>
                  <a:pt x="39340" y="75160"/>
                </a:lnTo>
                <a:lnTo>
                  <a:pt x="39340" y="75210"/>
                </a:lnTo>
                <a:lnTo>
                  <a:pt x="39390" y="75240"/>
                </a:lnTo>
                <a:lnTo>
                  <a:pt x="39440" y="75260"/>
                </a:lnTo>
                <a:lnTo>
                  <a:pt x="39400" y="75310"/>
                </a:lnTo>
                <a:lnTo>
                  <a:pt x="39500" y="75350"/>
                </a:lnTo>
                <a:lnTo>
                  <a:pt x="39620" y="75450"/>
                </a:lnTo>
                <a:lnTo>
                  <a:pt x="39830" y="75490"/>
                </a:lnTo>
                <a:lnTo>
                  <a:pt x="39870" y="75550"/>
                </a:lnTo>
                <a:lnTo>
                  <a:pt x="39860" y="75610"/>
                </a:lnTo>
                <a:lnTo>
                  <a:pt x="39810" y="75680"/>
                </a:lnTo>
                <a:lnTo>
                  <a:pt x="39470" y="75730"/>
                </a:lnTo>
                <a:lnTo>
                  <a:pt x="39440" y="75690"/>
                </a:lnTo>
                <a:lnTo>
                  <a:pt x="39270" y="75440"/>
                </a:lnTo>
                <a:lnTo>
                  <a:pt x="38790" y="74920"/>
                </a:lnTo>
                <a:lnTo>
                  <a:pt x="38720" y="74760"/>
                </a:lnTo>
                <a:lnTo>
                  <a:pt x="38720" y="74560"/>
                </a:lnTo>
                <a:lnTo>
                  <a:pt x="38700" y="74490"/>
                </a:lnTo>
                <a:lnTo>
                  <a:pt x="38650" y="74490"/>
                </a:lnTo>
                <a:lnTo>
                  <a:pt x="38540" y="74540"/>
                </a:lnTo>
                <a:lnTo>
                  <a:pt x="38380" y="74540"/>
                </a:lnTo>
                <a:lnTo>
                  <a:pt x="38350" y="74530"/>
                </a:lnTo>
                <a:lnTo>
                  <a:pt x="38290" y="74460"/>
                </a:lnTo>
                <a:lnTo>
                  <a:pt x="38150" y="74350"/>
                </a:lnTo>
                <a:lnTo>
                  <a:pt x="38090" y="74270"/>
                </a:lnTo>
                <a:lnTo>
                  <a:pt x="37970" y="73920"/>
                </a:lnTo>
                <a:lnTo>
                  <a:pt x="37890" y="73810"/>
                </a:lnTo>
                <a:lnTo>
                  <a:pt x="37880" y="73880"/>
                </a:lnTo>
                <a:lnTo>
                  <a:pt x="37840" y="73950"/>
                </a:lnTo>
                <a:lnTo>
                  <a:pt x="37800" y="74010"/>
                </a:lnTo>
                <a:lnTo>
                  <a:pt x="37780" y="74010"/>
                </a:lnTo>
                <a:lnTo>
                  <a:pt x="37800" y="74090"/>
                </a:lnTo>
                <a:lnTo>
                  <a:pt x="37840" y="74100"/>
                </a:lnTo>
                <a:lnTo>
                  <a:pt x="37890" y="74110"/>
                </a:lnTo>
                <a:lnTo>
                  <a:pt x="37940" y="74170"/>
                </a:lnTo>
                <a:lnTo>
                  <a:pt x="38010" y="74430"/>
                </a:lnTo>
                <a:lnTo>
                  <a:pt x="38090" y="74540"/>
                </a:lnTo>
                <a:lnTo>
                  <a:pt x="38220" y="74590"/>
                </a:lnTo>
                <a:lnTo>
                  <a:pt x="38460" y="74700"/>
                </a:lnTo>
                <a:lnTo>
                  <a:pt x="38630" y="74960"/>
                </a:lnTo>
                <a:lnTo>
                  <a:pt x="38660" y="75210"/>
                </a:lnTo>
                <a:lnTo>
                  <a:pt x="38460" y="75310"/>
                </a:lnTo>
                <a:lnTo>
                  <a:pt x="38560" y="75380"/>
                </a:lnTo>
                <a:lnTo>
                  <a:pt x="38670" y="75490"/>
                </a:lnTo>
                <a:lnTo>
                  <a:pt x="38740" y="75620"/>
                </a:lnTo>
                <a:lnTo>
                  <a:pt x="38690" y="75760"/>
                </a:lnTo>
                <a:lnTo>
                  <a:pt x="38480" y="75990"/>
                </a:lnTo>
                <a:lnTo>
                  <a:pt x="38360" y="76050"/>
                </a:lnTo>
                <a:lnTo>
                  <a:pt x="38200" y="75990"/>
                </a:lnTo>
                <a:lnTo>
                  <a:pt x="38190" y="76100"/>
                </a:lnTo>
                <a:lnTo>
                  <a:pt x="38200" y="76140"/>
                </a:lnTo>
                <a:lnTo>
                  <a:pt x="38060" y="76080"/>
                </a:lnTo>
                <a:lnTo>
                  <a:pt x="37950" y="75990"/>
                </a:lnTo>
                <a:lnTo>
                  <a:pt x="37910" y="75880"/>
                </a:lnTo>
                <a:lnTo>
                  <a:pt x="37940" y="75730"/>
                </a:lnTo>
                <a:lnTo>
                  <a:pt x="37840" y="75820"/>
                </a:lnTo>
                <a:lnTo>
                  <a:pt x="37820" y="75950"/>
                </a:lnTo>
                <a:lnTo>
                  <a:pt x="37860" y="76080"/>
                </a:lnTo>
                <a:lnTo>
                  <a:pt x="37940" y="76200"/>
                </a:lnTo>
                <a:lnTo>
                  <a:pt x="37730" y="76250"/>
                </a:lnTo>
                <a:lnTo>
                  <a:pt x="37680" y="76250"/>
                </a:lnTo>
                <a:lnTo>
                  <a:pt x="37590" y="76070"/>
                </a:lnTo>
                <a:lnTo>
                  <a:pt x="37540" y="75880"/>
                </a:lnTo>
                <a:lnTo>
                  <a:pt x="37520" y="75500"/>
                </a:lnTo>
                <a:lnTo>
                  <a:pt x="37400" y="75290"/>
                </a:lnTo>
                <a:lnTo>
                  <a:pt x="37360" y="75160"/>
                </a:lnTo>
                <a:lnTo>
                  <a:pt x="37450" y="75100"/>
                </a:lnTo>
                <a:lnTo>
                  <a:pt x="37480" y="75040"/>
                </a:lnTo>
                <a:lnTo>
                  <a:pt x="37520" y="74900"/>
                </a:lnTo>
                <a:lnTo>
                  <a:pt x="37540" y="74740"/>
                </a:lnTo>
                <a:lnTo>
                  <a:pt x="37520" y="74640"/>
                </a:lnTo>
                <a:lnTo>
                  <a:pt x="37560" y="74660"/>
                </a:lnTo>
                <a:lnTo>
                  <a:pt x="37630" y="74670"/>
                </a:lnTo>
                <a:lnTo>
                  <a:pt x="37680" y="74680"/>
                </a:lnTo>
                <a:lnTo>
                  <a:pt x="37630" y="74600"/>
                </a:lnTo>
                <a:lnTo>
                  <a:pt x="37470" y="74430"/>
                </a:lnTo>
                <a:lnTo>
                  <a:pt x="37440" y="74350"/>
                </a:lnTo>
                <a:lnTo>
                  <a:pt x="37400" y="74180"/>
                </a:lnTo>
                <a:lnTo>
                  <a:pt x="37370" y="74110"/>
                </a:lnTo>
                <a:lnTo>
                  <a:pt x="37230" y="74310"/>
                </a:lnTo>
                <a:lnTo>
                  <a:pt x="37180" y="74310"/>
                </a:lnTo>
                <a:lnTo>
                  <a:pt x="37150" y="74180"/>
                </a:lnTo>
                <a:lnTo>
                  <a:pt x="37060" y="74010"/>
                </a:lnTo>
                <a:lnTo>
                  <a:pt x="37020" y="74130"/>
                </a:lnTo>
                <a:lnTo>
                  <a:pt x="37040" y="74310"/>
                </a:lnTo>
                <a:lnTo>
                  <a:pt x="37010" y="74370"/>
                </a:lnTo>
                <a:lnTo>
                  <a:pt x="37090" y="74500"/>
                </a:lnTo>
                <a:lnTo>
                  <a:pt x="37260" y="74950"/>
                </a:lnTo>
                <a:lnTo>
                  <a:pt x="37180" y="74950"/>
                </a:lnTo>
                <a:lnTo>
                  <a:pt x="37130" y="74940"/>
                </a:lnTo>
                <a:lnTo>
                  <a:pt x="37090" y="74910"/>
                </a:lnTo>
                <a:lnTo>
                  <a:pt x="37060" y="74840"/>
                </a:lnTo>
                <a:lnTo>
                  <a:pt x="37030" y="74870"/>
                </a:lnTo>
                <a:lnTo>
                  <a:pt x="36960" y="74900"/>
                </a:lnTo>
                <a:lnTo>
                  <a:pt x="36890" y="74750"/>
                </a:lnTo>
                <a:lnTo>
                  <a:pt x="36810" y="74620"/>
                </a:lnTo>
                <a:lnTo>
                  <a:pt x="36590" y="74370"/>
                </a:lnTo>
                <a:lnTo>
                  <a:pt x="36610" y="74500"/>
                </a:lnTo>
                <a:lnTo>
                  <a:pt x="36640" y="74600"/>
                </a:lnTo>
                <a:lnTo>
                  <a:pt x="36750" y="74790"/>
                </a:lnTo>
                <a:lnTo>
                  <a:pt x="36810" y="74870"/>
                </a:lnTo>
                <a:lnTo>
                  <a:pt x="36840" y="74910"/>
                </a:lnTo>
                <a:lnTo>
                  <a:pt x="36850" y="74970"/>
                </a:lnTo>
                <a:lnTo>
                  <a:pt x="36820" y="75040"/>
                </a:lnTo>
                <a:lnTo>
                  <a:pt x="36770" y="75080"/>
                </a:lnTo>
                <a:lnTo>
                  <a:pt x="36750" y="75120"/>
                </a:lnTo>
                <a:lnTo>
                  <a:pt x="36800" y="75210"/>
                </a:lnTo>
                <a:lnTo>
                  <a:pt x="36880" y="75090"/>
                </a:lnTo>
                <a:lnTo>
                  <a:pt x="37020" y="75050"/>
                </a:lnTo>
                <a:lnTo>
                  <a:pt x="37150" y="75090"/>
                </a:lnTo>
                <a:lnTo>
                  <a:pt x="37220" y="75180"/>
                </a:lnTo>
                <a:lnTo>
                  <a:pt x="37140" y="75710"/>
                </a:lnTo>
                <a:lnTo>
                  <a:pt x="37160" y="75890"/>
                </a:lnTo>
                <a:lnTo>
                  <a:pt x="37430" y="76420"/>
                </a:lnTo>
                <a:lnTo>
                  <a:pt x="37520" y="76540"/>
                </a:lnTo>
                <a:lnTo>
                  <a:pt x="37510" y="76620"/>
                </a:lnTo>
                <a:lnTo>
                  <a:pt x="37470" y="76690"/>
                </a:lnTo>
                <a:lnTo>
                  <a:pt x="37390" y="76720"/>
                </a:lnTo>
                <a:lnTo>
                  <a:pt x="37290" y="76710"/>
                </a:lnTo>
                <a:lnTo>
                  <a:pt x="37210" y="76670"/>
                </a:lnTo>
                <a:lnTo>
                  <a:pt x="37070" y="76610"/>
                </a:lnTo>
                <a:lnTo>
                  <a:pt x="37080" y="76640"/>
                </a:lnTo>
                <a:lnTo>
                  <a:pt x="37090" y="76680"/>
                </a:lnTo>
                <a:lnTo>
                  <a:pt x="37110" y="76720"/>
                </a:lnTo>
                <a:lnTo>
                  <a:pt x="36950" y="76670"/>
                </a:lnTo>
                <a:lnTo>
                  <a:pt x="36780" y="76590"/>
                </a:lnTo>
                <a:lnTo>
                  <a:pt x="36610" y="76560"/>
                </a:lnTo>
                <a:lnTo>
                  <a:pt x="36430" y="76620"/>
                </a:lnTo>
                <a:lnTo>
                  <a:pt x="36350" y="76530"/>
                </a:lnTo>
                <a:lnTo>
                  <a:pt x="36290" y="76410"/>
                </a:lnTo>
                <a:lnTo>
                  <a:pt x="36280" y="76270"/>
                </a:lnTo>
                <a:lnTo>
                  <a:pt x="36330" y="76140"/>
                </a:lnTo>
                <a:lnTo>
                  <a:pt x="36200" y="76080"/>
                </a:lnTo>
                <a:lnTo>
                  <a:pt x="36080" y="75880"/>
                </a:lnTo>
                <a:lnTo>
                  <a:pt x="36000" y="75640"/>
                </a:lnTo>
                <a:lnTo>
                  <a:pt x="35970" y="75440"/>
                </a:lnTo>
                <a:lnTo>
                  <a:pt x="35980" y="75310"/>
                </a:lnTo>
                <a:lnTo>
                  <a:pt x="36020" y="75230"/>
                </a:lnTo>
                <a:lnTo>
                  <a:pt x="36070" y="75180"/>
                </a:lnTo>
                <a:lnTo>
                  <a:pt x="36130" y="75100"/>
                </a:lnTo>
                <a:lnTo>
                  <a:pt x="36160" y="75030"/>
                </a:lnTo>
                <a:lnTo>
                  <a:pt x="36190" y="74910"/>
                </a:lnTo>
                <a:lnTo>
                  <a:pt x="36170" y="74790"/>
                </a:lnTo>
                <a:lnTo>
                  <a:pt x="36050" y="74740"/>
                </a:lnTo>
                <a:lnTo>
                  <a:pt x="35850" y="74630"/>
                </a:lnTo>
                <a:lnTo>
                  <a:pt x="35720" y="74380"/>
                </a:lnTo>
                <a:lnTo>
                  <a:pt x="35600" y="73910"/>
                </a:lnTo>
                <a:lnTo>
                  <a:pt x="35580" y="73720"/>
                </a:lnTo>
                <a:lnTo>
                  <a:pt x="35610" y="73620"/>
                </a:lnTo>
                <a:lnTo>
                  <a:pt x="35680" y="73520"/>
                </a:lnTo>
                <a:lnTo>
                  <a:pt x="35740" y="73420"/>
                </a:lnTo>
                <a:lnTo>
                  <a:pt x="35720" y="73360"/>
                </a:lnTo>
                <a:lnTo>
                  <a:pt x="35650" y="73350"/>
                </a:lnTo>
                <a:lnTo>
                  <a:pt x="35550" y="73440"/>
                </a:lnTo>
                <a:lnTo>
                  <a:pt x="35480" y="73350"/>
                </a:lnTo>
                <a:lnTo>
                  <a:pt x="35460" y="73300"/>
                </a:lnTo>
                <a:lnTo>
                  <a:pt x="35450" y="73230"/>
                </a:lnTo>
                <a:lnTo>
                  <a:pt x="35380" y="73260"/>
                </a:lnTo>
                <a:lnTo>
                  <a:pt x="35320" y="73270"/>
                </a:lnTo>
                <a:lnTo>
                  <a:pt x="35250" y="73260"/>
                </a:lnTo>
                <a:lnTo>
                  <a:pt x="35190" y="73230"/>
                </a:lnTo>
                <a:lnTo>
                  <a:pt x="35220" y="73360"/>
                </a:lnTo>
                <a:lnTo>
                  <a:pt x="35240" y="73490"/>
                </a:lnTo>
                <a:lnTo>
                  <a:pt x="35270" y="73600"/>
                </a:lnTo>
                <a:lnTo>
                  <a:pt x="35370" y="73650"/>
                </a:lnTo>
                <a:lnTo>
                  <a:pt x="35440" y="73700"/>
                </a:lnTo>
                <a:lnTo>
                  <a:pt x="35490" y="73840"/>
                </a:lnTo>
                <a:lnTo>
                  <a:pt x="35550" y="74110"/>
                </a:lnTo>
                <a:lnTo>
                  <a:pt x="35580" y="74400"/>
                </a:lnTo>
                <a:lnTo>
                  <a:pt x="35620" y="74530"/>
                </a:lnTo>
                <a:lnTo>
                  <a:pt x="35680" y="74590"/>
                </a:lnTo>
                <a:lnTo>
                  <a:pt x="35780" y="74640"/>
                </a:lnTo>
                <a:lnTo>
                  <a:pt x="35880" y="74760"/>
                </a:lnTo>
                <a:lnTo>
                  <a:pt x="36020" y="75000"/>
                </a:lnTo>
                <a:lnTo>
                  <a:pt x="35850" y="75150"/>
                </a:lnTo>
                <a:lnTo>
                  <a:pt x="35810" y="75210"/>
                </a:lnTo>
                <a:lnTo>
                  <a:pt x="35800" y="75320"/>
                </a:lnTo>
                <a:lnTo>
                  <a:pt x="35950" y="76060"/>
                </a:lnTo>
                <a:lnTo>
                  <a:pt x="36030" y="76290"/>
                </a:lnTo>
                <a:lnTo>
                  <a:pt x="36130" y="76410"/>
                </a:lnTo>
                <a:lnTo>
                  <a:pt x="36110" y="76580"/>
                </a:lnTo>
                <a:lnTo>
                  <a:pt x="36270" y="76720"/>
                </a:lnTo>
                <a:lnTo>
                  <a:pt x="36360" y="76830"/>
                </a:lnTo>
                <a:lnTo>
                  <a:pt x="36180" y="76930"/>
                </a:lnTo>
                <a:lnTo>
                  <a:pt x="35940" y="76970"/>
                </a:lnTo>
                <a:lnTo>
                  <a:pt x="35640" y="76990"/>
                </a:lnTo>
                <a:lnTo>
                  <a:pt x="35360" y="76970"/>
                </a:lnTo>
                <a:lnTo>
                  <a:pt x="35190" y="76870"/>
                </a:lnTo>
                <a:lnTo>
                  <a:pt x="35170" y="76760"/>
                </a:lnTo>
                <a:lnTo>
                  <a:pt x="35190" y="76320"/>
                </a:lnTo>
                <a:lnTo>
                  <a:pt x="35230" y="76260"/>
                </a:lnTo>
                <a:lnTo>
                  <a:pt x="35240" y="76220"/>
                </a:lnTo>
                <a:lnTo>
                  <a:pt x="35220" y="76180"/>
                </a:lnTo>
                <a:lnTo>
                  <a:pt x="35150" y="76130"/>
                </a:lnTo>
                <a:lnTo>
                  <a:pt x="35140" y="76100"/>
                </a:lnTo>
                <a:lnTo>
                  <a:pt x="35140" y="75830"/>
                </a:lnTo>
                <a:lnTo>
                  <a:pt x="35160" y="75710"/>
                </a:lnTo>
                <a:lnTo>
                  <a:pt x="35330" y="75250"/>
                </a:lnTo>
                <a:lnTo>
                  <a:pt x="35350" y="75170"/>
                </a:lnTo>
                <a:lnTo>
                  <a:pt x="35340" y="74950"/>
                </a:lnTo>
                <a:lnTo>
                  <a:pt x="35240" y="75070"/>
                </a:lnTo>
                <a:lnTo>
                  <a:pt x="35160" y="74950"/>
                </a:lnTo>
                <a:lnTo>
                  <a:pt x="34910" y="74840"/>
                </a:lnTo>
                <a:lnTo>
                  <a:pt x="34700" y="74680"/>
                </a:lnTo>
                <a:lnTo>
                  <a:pt x="34580" y="74430"/>
                </a:lnTo>
                <a:lnTo>
                  <a:pt x="34520" y="74150"/>
                </a:lnTo>
                <a:lnTo>
                  <a:pt x="34050" y="73860"/>
                </a:lnTo>
                <a:lnTo>
                  <a:pt x="33420" y="74090"/>
                </a:lnTo>
                <a:lnTo>
                  <a:pt x="33190" y="74110"/>
                </a:lnTo>
                <a:lnTo>
                  <a:pt x="33110" y="73880"/>
                </a:lnTo>
                <a:lnTo>
                  <a:pt x="33140" y="73740"/>
                </a:lnTo>
                <a:lnTo>
                  <a:pt x="33080" y="73650"/>
                </a:lnTo>
                <a:lnTo>
                  <a:pt x="32970" y="73640"/>
                </a:lnTo>
                <a:lnTo>
                  <a:pt x="32860" y="73590"/>
                </a:lnTo>
                <a:lnTo>
                  <a:pt x="32690" y="73360"/>
                </a:lnTo>
                <a:lnTo>
                  <a:pt x="32690" y="73050"/>
                </a:lnTo>
                <a:lnTo>
                  <a:pt x="32780" y="72790"/>
                </a:lnTo>
                <a:lnTo>
                  <a:pt x="32930" y="72560"/>
                </a:lnTo>
                <a:lnTo>
                  <a:pt x="32950" y="72450"/>
                </a:lnTo>
                <a:lnTo>
                  <a:pt x="33030" y="72280"/>
                </a:lnTo>
                <a:lnTo>
                  <a:pt x="33160" y="72140"/>
                </a:lnTo>
                <a:lnTo>
                  <a:pt x="33100" y="72070"/>
                </a:lnTo>
                <a:lnTo>
                  <a:pt x="33060" y="71990"/>
                </a:lnTo>
                <a:lnTo>
                  <a:pt x="33030" y="71910"/>
                </a:lnTo>
                <a:lnTo>
                  <a:pt x="33010" y="71820"/>
                </a:lnTo>
                <a:lnTo>
                  <a:pt x="33010" y="71670"/>
                </a:lnTo>
                <a:lnTo>
                  <a:pt x="33040" y="71480"/>
                </a:lnTo>
                <a:lnTo>
                  <a:pt x="33090" y="71320"/>
                </a:lnTo>
                <a:lnTo>
                  <a:pt x="33140" y="71250"/>
                </a:lnTo>
                <a:lnTo>
                  <a:pt x="33270" y="71180"/>
                </a:lnTo>
                <a:lnTo>
                  <a:pt x="33330" y="71020"/>
                </a:lnTo>
                <a:lnTo>
                  <a:pt x="33370" y="70670"/>
                </a:lnTo>
                <a:lnTo>
                  <a:pt x="33480" y="70430"/>
                </a:lnTo>
                <a:lnTo>
                  <a:pt x="33640" y="70270"/>
                </a:lnTo>
                <a:lnTo>
                  <a:pt x="33830" y="70140"/>
                </a:lnTo>
                <a:lnTo>
                  <a:pt x="34080" y="69820"/>
                </a:lnTo>
                <a:lnTo>
                  <a:pt x="34130" y="69740"/>
                </a:lnTo>
                <a:lnTo>
                  <a:pt x="34150" y="69660"/>
                </a:lnTo>
                <a:lnTo>
                  <a:pt x="34180" y="69610"/>
                </a:lnTo>
                <a:lnTo>
                  <a:pt x="34320" y="69580"/>
                </a:lnTo>
                <a:lnTo>
                  <a:pt x="34360" y="69560"/>
                </a:lnTo>
                <a:lnTo>
                  <a:pt x="34370" y="69530"/>
                </a:lnTo>
                <a:lnTo>
                  <a:pt x="34440" y="69470"/>
                </a:lnTo>
                <a:lnTo>
                  <a:pt x="34460" y="69430"/>
                </a:lnTo>
                <a:lnTo>
                  <a:pt x="34470" y="69370"/>
                </a:lnTo>
                <a:lnTo>
                  <a:pt x="34450" y="69340"/>
                </a:lnTo>
                <a:lnTo>
                  <a:pt x="34420" y="69300"/>
                </a:lnTo>
                <a:lnTo>
                  <a:pt x="34200" y="69040"/>
                </a:lnTo>
                <a:lnTo>
                  <a:pt x="33500" y="68980"/>
                </a:lnTo>
                <a:close/>
                <a:moveTo>
                  <a:pt x="41440" y="75890"/>
                </a:moveTo>
                <a:lnTo>
                  <a:pt x="41690" y="75860"/>
                </a:lnTo>
                <a:lnTo>
                  <a:pt x="41770" y="75890"/>
                </a:lnTo>
                <a:lnTo>
                  <a:pt x="41730" y="75990"/>
                </a:lnTo>
                <a:lnTo>
                  <a:pt x="41660" y="76080"/>
                </a:lnTo>
                <a:lnTo>
                  <a:pt x="41530" y="76110"/>
                </a:lnTo>
                <a:lnTo>
                  <a:pt x="41240" y="76100"/>
                </a:lnTo>
                <a:lnTo>
                  <a:pt x="41120" y="76110"/>
                </a:lnTo>
                <a:lnTo>
                  <a:pt x="40750" y="76250"/>
                </a:lnTo>
                <a:lnTo>
                  <a:pt x="40620" y="76260"/>
                </a:lnTo>
                <a:lnTo>
                  <a:pt x="40060" y="76230"/>
                </a:lnTo>
                <a:lnTo>
                  <a:pt x="39940" y="76170"/>
                </a:lnTo>
                <a:lnTo>
                  <a:pt x="39900" y="76070"/>
                </a:lnTo>
                <a:lnTo>
                  <a:pt x="39970" y="75930"/>
                </a:lnTo>
                <a:lnTo>
                  <a:pt x="40040" y="75900"/>
                </a:lnTo>
                <a:lnTo>
                  <a:pt x="40410" y="75780"/>
                </a:lnTo>
                <a:lnTo>
                  <a:pt x="40500" y="75820"/>
                </a:lnTo>
                <a:lnTo>
                  <a:pt x="40770" y="75950"/>
                </a:lnTo>
                <a:lnTo>
                  <a:pt x="40900" y="75990"/>
                </a:lnTo>
                <a:lnTo>
                  <a:pt x="41040" y="75970"/>
                </a:lnTo>
                <a:lnTo>
                  <a:pt x="41310" y="75900"/>
                </a:lnTo>
                <a:lnTo>
                  <a:pt x="41440" y="75890"/>
                </a:lnTo>
                <a:close/>
                <a:moveTo>
                  <a:pt x="39420" y="75830"/>
                </a:moveTo>
                <a:lnTo>
                  <a:pt x="39770" y="75800"/>
                </a:lnTo>
                <a:lnTo>
                  <a:pt x="39860" y="75830"/>
                </a:lnTo>
                <a:lnTo>
                  <a:pt x="39770" y="75910"/>
                </a:lnTo>
                <a:lnTo>
                  <a:pt x="39720" y="76000"/>
                </a:lnTo>
                <a:lnTo>
                  <a:pt x="39710" y="76110"/>
                </a:lnTo>
                <a:lnTo>
                  <a:pt x="39710" y="76220"/>
                </a:lnTo>
                <a:lnTo>
                  <a:pt x="39680" y="76340"/>
                </a:lnTo>
                <a:lnTo>
                  <a:pt x="39600" y="76420"/>
                </a:lnTo>
                <a:lnTo>
                  <a:pt x="39500" y="76480"/>
                </a:lnTo>
                <a:lnTo>
                  <a:pt x="39390" y="76530"/>
                </a:lnTo>
                <a:lnTo>
                  <a:pt x="38720" y="76670"/>
                </a:lnTo>
                <a:lnTo>
                  <a:pt x="38460" y="76640"/>
                </a:lnTo>
                <a:lnTo>
                  <a:pt x="38390" y="76550"/>
                </a:lnTo>
                <a:lnTo>
                  <a:pt x="38460" y="76410"/>
                </a:lnTo>
                <a:lnTo>
                  <a:pt x="38700" y="76150"/>
                </a:lnTo>
                <a:lnTo>
                  <a:pt x="38880" y="75890"/>
                </a:lnTo>
                <a:lnTo>
                  <a:pt x="39020" y="75720"/>
                </a:lnTo>
                <a:lnTo>
                  <a:pt x="39050" y="75650"/>
                </a:lnTo>
                <a:lnTo>
                  <a:pt x="39080" y="75520"/>
                </a:lnTo>
                <a:lnTo>
                  <a:pt x="39190" y="75580"/>
                </a:lnTo>
                <a:lnTo>
                  <a:pt x="39300" y="75790"/>
                </a:lnTo>
                <a:lnTo>
                  <a:pt x="39420" y="75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1" name="Akwa Ibom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44140" y="69190"/>
                </a:moveTo>
                <a:lnTo>
                  <a:pt x="43930" y="69430"/>
                </a:lnTo>
                <a:lnTo>
                  <a:pt x="44050" y="69750"/>
                </a:lnTo>
                <a:lnTo>
                  <a:pt x="44140" y="69900"/>
                </a:lnTo>
                <a:lnTo>
                  <a:pt x="44290" y="70010"/>
                </a:lnTo>
                <a:lnTo>
                  <a:pt x="44730" y="69940"/>
                </a:lnTo>
                <a:lnTo>
                  <a:pt x="44930" y="69990"/>
                </a:lnTo>
                <a:lnTo>
                  <a:pt x="45270" y="70200"/>
                </a:lnTo>
                <a:lnTo>
                  <a:pt x="45390" y="70340"/>
                </a:lnTo>
                <a:lnTo>
                  <a:pt x="45340" y="71270"/>
                </a:lnTo>
                <a:lnTo>
                  <a:pt x="45440" y="71700"/>
                </a:lnTo>
                <a:lnTo>
                  <a:pt x="45650" y="72080"/>
                </a:lnTo>
                <a:lnTo>
                  <a:pt x="45920" y="72460"/>
                </a:lnTo>
                <a:lnTo>
                  <a:pt x="46810" y="73390"/>
                </a:lnTo>
                <a:lnTo>
                  <a:pt x="47100" y="73610"/>
                </a:lnTo>
                <a:lnTo>
                  <a:pt x="47190" y="73620"/>
                </a:lnTo>
                <a:lnTo>
                  <a:pt x="47230" y="73660"/>
                </a:lnTo>
                <a:lnTo>
                  <a:pt x="47340" y="73990"/>
                </a:lnTo>
                <a:lnTo>
                  <a:pt x="47440" y="74110"/>
                </a:lnTo>
                <a:lnTo>
                  <a:pt x="47410" y="74160"/>
                </a:lnTo>
                <a:lnTo>
                  <a:pt x="47350" y="74330"/>
                </a:lnTo>
                <a:lnTo>
                  <a:pt x="47340" y="74400"/>
                </a:lnTo>
                <a:lnTo>
                  <a:pt x="47370" y="74510"/>
                </a:lnTo>
                <a:lnTo>
                  <a:pt x="47440" y="74550"/>
                </a:lnTo>
                <a:lnTo>
                  <a:pt x="47530" y="74580"/>
                </a:lnTo>
                <a:lnTo>
                  <a:pt x="47600" y="74640"/>
                </a:lnTo>
                <a:lnTo>
                  <a:pt x="47620" y="74810"/>
                </a:lnTo>
                <a:lnTo>
                  <a:pt x="47500" y="74920"/>
                </a:lnTo>
                <a:lnTo>
                  <a:pt x="47360" y="75010"/>
                </a:lnTo>
                <a:lnTo>
                  <a:pt x="47280" y="75130"/>
                </a:lnTo>
                <a:lnTo>
                  <a:pt x="47180" y="75360"/>
                </a:lnTo>
                <a:lnTo>
                  <a:pt x="47110" y="75400"/>
                </a:lnTo>
                <a:lnTo>
                  <a:pt x="47030" y="75410"/>
                </a:lnTo>
                <a:lnTo>
                  <a:pt x="46700" y="75410"/>
                </a:lnTo>
                <a:lnTo>
                  <a:pt x="46270" y="75360"/>
                </a:lnTo>
                <a:lnTo>
                  <a:pt x="45620" y="75360"/>
                </a:lnTo>
                <a:lnTo>
                  <a:pt x="45310" y="75320"/>
                </a:lnTo>
                <a:lnTo>
                  <a:pt x="45160" y="75320"/>
                </a:lnTo>
                <a:lnTo>
                  <a:pt x="44910" y="75450"/>
                </a:lnTo>
                <a:lnTo>
                  <a:pt x="44760" y="75470"/>
                </a:lnTo>
                <a:lnTo>
                  <a:pt x="44430" y="75470"/>
                </a:lnTo>
                <a:lnTo>
                  <a:pt x="43140" y="75620"/>
                </a:lnTo>
                <a:lnTo>
                  <a:pt x="43060" y="75580"/>
                </a:lnTo>
                <a:lnTo>
                  <a:pt x="42970" y="75570"/>
                </a:lnTo>
                <a:lnTo>
                  <a:pt x="42880" y="75600"/>
                </a:lnTo>
                <a:lnTo>
                  <a:pt x="42820" y="75680"/>
                </a:lnTo>
                <a:lnTo>
                  <a:pt x="42900" y="75680"/>
                </a:lnTo>
                <a:lnTo>
                  <a:pt x="42970" y="75680"/>
                </a:lnTo>
                <a:lnTo>
                  <a:pt x="43030" y="75700"/>
                </a:lnTo>
                <a:lnTo>
                  <a:pt x="43080" y="75730"/>
                </a:lnTo>
                <a:lnTo>
                  <a:pt x="42920" y="75770"/>
                </a:lnTo>
                <a:lnTo>
                  <a:pt x="42670" y="75790"/>
                </a:lnTo>
                <a:lnTo>
                  <a:pt x="42450" y="75750"/>
                </a:lnTo>
                <a:lnTo>
                  <a:pt x="42350" y="75650"/>
                </a:lnTo>
                <a:lnTo>
                  <a:pt x="42250" y="75620"/>
                </a:lnTo>
                <a:lnTo>
                  <a:pt x="41570" y="75580"/>
                </a:lnTo>
                <a:lnTo>
                  <a:pt x="41600" y="75540"/>
                </a:lnTo>
                <a:lnTo>
                  <a:pt x="41610" y="75520"/>
                </a:lnTo>
                <a:lnTo>
                  <a:pt x="41630" y="75500"/>
                </a:lnTo>
                <a:lnTo>
                  <a:pt x="41680" y="75470"/>
                </a:lnTo>
                <a:lnTo>
                  <a:pt x="41580" y="75440"/>
                </a:lnTo>
                <a:lnTo>
                  <a:pt x="41490" y="75460"/>
                </a:lnTo>
                <a:lnTo>
                  <a:pt x="41430" y="75450"/>
                </a:lnTo>
                <a:lnTo>
                  <a:pt x="41410" y="75360"/>
                </a:lnTo>
                <a:lnTo>
                  <a:pt x="41440" y="75320"/>
                </a:lnTo>
                <a:lnTo>
                  <a:pt x="41490" y="75290"/>
                </a:lnTo>
                <a:lnTo>
                  <a:pt x="41540" y="75240"/>
                </a:lnTo>
                <a:lnTo>
                  <a:pt x="41570" y="75160"/>
                </a:lnTo>
                <a:lnTo>
                  <a:pt x="41550" y="75120"/>
                </a:lnTo>
                <a:lnTo>
                  <a:pt x="41410" y="74950"/>
                </a:lnTo>
                <a:lnTo>
                  <a:pt x="41440" y="74920"/>
                </a:lnTo>
                <a:lnTo>
                  <a:pt x="41470" y="74840"/>
                </a:lnTo>
                <a:lnTo>
                  <a:pt x="41360" y="74710"/>
                </a:lnTo>
                <a:lnTo>
                  <a:pt x="41380" y="74520"/>
                </a:lnTo>
                <a:lnTo>
                  <a:pt x="41520" y="74170"/>
                </a:lnTo>
                <a:lnTo>
                  <a:pt x="41470" y="74170"/>
                </a:lnTo>
                <a:lnTo>
                  <a:pt x="41390" y="74230"/>
                </a:lnTo>
                <a:lnTo>
                  <a:pt x="41400" y="74050"/>
                </a:lnTo>
                <a:lnTo>
                  <a:pt x="41330" y="73760"/>
                </a:lnTo>
                <a:lnTo>
                  <a:pt x="41200" y="73550"/>
                </a:lnTo>
                <a:lnTo>
                  <a:pt x="41100" y="73360"/>
                </a:lnTo>
                <a:lnTo>
                  <a:pt x="41050" y="73040"/>
                </a:lnTo>
                <a:lnTo>
                  <a:pt x="40880" y="72740"/>
                </a:lnTo>
                <a:lnTo>
                  <a:pt x="40910" y="72610"/>
                </a:lnTo>
                <a:lnTo>
                  <a:pt x="40950" y="72480"/>
                </a:lnTo>
                <a:lnTo>
                  <a:pt x="40850" y="72110"/>
                </a:lnTo>
                <a:lnTo>
                  <a:pt x="41020" y="71830"/>
                </a:lnTo>
                <a:lnTo>
                  <a:pt x="41270" y="71580"/>
                </a:lnTo>
                <a:lnTo>
                  <a:pt x="41310" y="71240"/>
                </a:lnTo>
                <a:lnTo>
                  <a:pt x="41270" y="70890"/>
                </a:lnTo>
                <a:lnTo>
                  <a:pt x="41300" y="70560"/>
                </a:lnTo>
                <a:lnTo>
                  <a:pt x="41400" y="70090"/>
                </a:lnTo>
                <a:lnTo>
                  <a:pt x="41390" y="69940"/>
                </a:lnTo>
                <a:lnTo>
                  <a:pt x="41310" y="69800"/>
                </a:lnTo>
                <a:lnTo>
                  <a:pt x="41320" y="69650"/>
                </a:lnTo>
                <a:lnTo>
                  <a:pt x="41660" y="69550"/>
                </a:lnTo>
                <a:lnTo>
                  <a:pt x="42050" y="69610"/>
                </a:lnTo>
                <a:lnTo>
                  <a:pt x="42270" y="69460"/>
                </a:lnTo>
                <a:lnTo>
                  <a:pt x="42320" y="69320"/>
                </a:lnTo>
                <a:lnTo>
                  <a:pt x="42240" y="69180"/>
                </a:lnTo>
                <a:lnTo>
                  <a:pt x="42050" y="69120"/>
                </a:lnTo>
                <a:lnTo>
                  <a:pt x="42060" y="69020"/>
                </a:lnTo>
                <a:lnTo>
                  <a:pt x="42240" y="68600"/>
                </a:lnTo>
                <a:lnTo>
                  <a:pt x="42200" y="68080"/>
                </a:lnTo>
                <a:lnTo>
                  <a:pt x="42400" y="67940"/>
                </a:lnTo>
                <a:lnTo>
                  <a:pt x="42690" y="67980"/>
                </a:lnTo>
                <a:lnTo>
                  <a:pt x="43060" y="68250"/>
                </a:lnTo>
                <a:lnTo>
                  <a:pt x="43320" y="68640"/>
                </a:lnTo>
                <a:lnTo>
                  <a:pt x="43750" y="68880"/>
                </a:lnTo>
                <a:lnTo>
                  <a:pt x="44140" y="69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2" name="Abia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43990" y="66710"/>
                </a:moveTo>
                <a:lnTo>
                  <a:pt x="44120" y="67060"/>
                </a:lnTo>
                <a:lnTo>
                  <a:pt x="44050" y="67490"/>
                </a:lnTo>
                <a:lnTo>
                  <a:pt x="44230" y="68290"/>
                </a:lnTo>
                <a:lnTo>
                  <a:pt x="44590" y="68990"/>
                </a:lnTo>
                <a:lnTo>
                  <a:pt x="44500" y="69260"/>
                </a:lnTo>
                <a:lnTo>
                  <a:pt x="44140" y="69190"/>
                </a:lnTo>
                <a:lnTo>
                  <a:pt x="43750" y="68880"/>
                </a:lnTo>
                <a:lnTo>
                  <a:pt x="43320" y="68640"/>
                </a:lnTo>
                <a:lnTo>
                  <a:pt x="43060" y="68250"/>
                </a:lnTo>
                <a:lnTo>
                  <a:pt x="42690" y="67980"/>
                </a:lnTo>
                <a:lnTo>
                  <a:pt x="42400" y="67940"/>
                </a:lnTo>
                <a:lnTo>
                  <a:pt x="42200" y="68080"/>
                </a:lnTo>
                <a:lnTo>
                  <a:pt x="42240" y="68600"/>
                </a:lnTo>
                <a:lnTo>
                  <a:pt x="42060" y="69020"/>
                </a:lnTo>
                <a:lnTo>
                  <a:pt x="42050" y="69120"/>
                </a:lnTo>
                <a:lnTo>
                  <a:pt x="42240" y="69180"/>
                </a:lnTo>
                <a:lnTo>
                  <a:pt x="42320" y="69320"/>
                </a:lnTo>
                <a:lnTo>
                  <a:pt x="42270" y="69460"/>
                </a:lnTo>
                <a:lnTo>
                  <a:pt x="42050" y="69610"/>
                </a:lnTo>
                <a:lnTo>
                  <a:pt x="41660" y="69550"/>
                </a:lnTo>
                <a:lnTo>
                  <a:pt x="41320" y="69650"/>
                </a:lnTo>
                <a:lnTo>
                  <a:pt x="41310" y="69800"/>
                </a:lnTo>
                <a:lnTo>
                  <a:pt x="41390" y="69940"/>
                </a:lnTo>
                <a:lnTo>
                  <a:pt x="41400" y="70090"/>
                </a:lnTo>
                <a:lnTo>
                  <a:pt x="41300" y="70560"/>
                </a:lnTo>
                <a:lnTo>
                  <a:pt x="41270" y="70890"/>
                </a:lnTo>
                <a:lnTo>
                  <a:pt x="41310" y="71240"/>
                </a:lnTo>
                <a:lnTo>
                  <a:pt x="41270" y="71580"/>
                </a:lnTo>
                <a:lnTo>
                  <a:pt x="41020" y="71830"/>
                </a:lnTo>
                <a:lnTo>
                  <a:pt x="40850" y="72110"/>
                </a:lnTo>
                <a:lnTo>
                  <a:pt x="40950" y="72480"/>
                </a:lnTo>
                <a:lnTo>
                  <a:pt x="40910" y="72610"/>
                </a:lnTo>
                <a:lnTo>
                  <a:pt x="40880" y="72740"/>
                </a:lnTo>
                <a:lnTo>
                  <a:pt x="41050" y="73040"/>
                </a:lnTo>
                <a:lnTo>
                  <a:pt x="41100" y="73360"/>
                </a:lnTo>
                <a:lnTo>
                  <a:pt x="40600" y="73020"/>
                </a:lnTo>
                <a:lnTo>
                  <a:pt x="40200" y="73010"/>
                </a:lnTo>
                <a:lnTo>
                  <a:pt x="39910" y="72890"/>
                </a:lnTo>
                <a:lnTo>
                  <a:pt x="39610" y="72900"/>
                </a:lnTo>
                <a:lnTo>
                  <a:pt x="38990" y="73020"/>
                </a:lnTo>
                <a:lnTo>
                  <a:pt x="38680" y="72930"/>
                </a:lnTo>
                <a:lnTo>
                  <a:pt x="38580" y="72340"/>
                </a:lnTo>
                <a:lnTo>
                  <a:pt x="39360" y="71140"/>
                </a:lnTo>
                <a:lnTo>
                  <a:pt x="39400" y="70770"/>
                </a:lnTo>
                <a:lnTo>
                  <a:pt x="39250" y="70490"/>
                </a:lnTo>
                <a:lnTo>
                  <a:pt x="39800" y="68880"/>
                </a:lnTo>
                <a:lnTo>
                  <a:pt x="40090" y="68560"/>
                </a:lnTo>
                <a:lnTo>
                  <a:pt x="40180" y="68370"/>
                </a:lnTo>
                <a:lnTo>
                  <a:pt x="40250" y="68170"/>
                </a:lnTo>
                <a:lnTo>
                  <a:pt x="40350" y="68010"/>
                </a:lnTo>
                <a:lnTo>
                  <a:pt x="40410" y="67830"/>
                </a:lnTo>
                <a:lnTo>
                  <a:pt x="40410" y="67630"/>
                </a:lnTo>
                <a:lnTo>
                  <a:pt x="40380" y="67420"/>
                </a:lnTo>
                <a:lnTo>
                  <a:pt x="40380" y="67210"/>
                </a:lnTo>
                <a:lnTo>
                  <a:pt x="40320" y="67010"/>
                </a:lnTo>
                <a:lnTo>
                  <a:pt x="40240" y="66870"/>
                </a:lnTo>
                <a:lnTo>
                  <a:pt x="40310" y="66760"/>
                </a:lnTo>
                <a:lnTo>
                  <a:pt x="40380" y="66410"/>
                </a:lnTo>
                <a:lnTo>
                  <a:pt x="40280" y="65560"/>
                </a:lnTo>
                <a:lnTo>
                  <a:pt x="39990" y="65300"/>
                </a:lnTo>
                <a:lnTo>
                  <a:pt x="39780" y="65250"/>
                </a:lnTo>
                <a:lnTo>
                  <a:pt x="39400" y="65060"/>
                </a:lnTo>
                <a:lnTo>
                  <a:pt x="39240" y="64920"/>
                </a:lnTo>
                <a:lnTo>
                  <a:pt x="39590" y="64470"/>
                </a:lnTo>
                <a:lnTo>
                  <a:pt x="40100" y="64200"/>
                </a:lnTo>
                <a:lnTo>
                  <a:pt x="40150" y="64230"/>
                </a:lnTo>
                <a:lnTo>
                  <a:pt x="40170" y="64260"/>
                </a:lnTo>
                <a:lnTo>
                  <a:pt x="40530" y="64200"/>
                </a:lnTo>
                <a:lnTo>
                  <a:pt x="40890" y="64190"/>
                </a:lnTo>
                <a:lnTo>
                  <a:pt x="41390" y="64560"/>
                </a:lnTo>
                <a:lnTo>
                  <a:pt x="41400" y="65010"/>
                </a:lnTo>
                <a:lnTo>
                  <a:pt x="41330" y="65500"/>
                </a:lnTo>
                <a:lnTo>
                  <a:pt x="41780" y="65720"/>
                </a:lnTo>
                <a:lnTo>
                  <a:pt x="42880" y="65740"/>
                </a:lnTo>
                <a:lnTo>
                  <a:pt x="43290" y="65930"/>
                </a:lnTo>
                <a:lnTo>
                  <a:pt x="43340" y="66190"/>
                </a:lnTo>
                <a:lnTo>
                  <a:pt x="43470" y="66420"/>
                </a:lnTo>
                <a:lnTo>
                  <a:pt x="43710" y="66610"/>
                </a:lnTo>
                <a:lnTo>
                  <a:pt x="43990" y="66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3" name="Ebonyi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43610" y="59550"/>
                </a:moveTo>
                <a:lnTo>
                  <a:pt x="43860" y="60080"/>
                </a:lnTo>
                <a:lnTo>
                  <a:pt x="44380" y="60400"/>
                </a:lnTo>
                <a:lnTo>
                  <a:pt x="44720" y="59940"/>
                </a:lnTo>
                <a:lnTo>
                  <a:pt x="44790" y="59300"/>
                </a:lnTo>
                <a:lnTo>
                  <a:pt x="44910" y="59050"/>
                </a:lnTo>
                <a:lnTo>
                  <a:pt x="45230" y="59010"/>
                </a:lnTo>
                <a:lnTo>
                  <a:pt x="45530" y="59010"/>
                </a:lnTo>
                <a:lnTo>
                  <a:pt x="45820" y="58940"/>
                </a:lnTo>
                <a:lnTo>
                  <a:pt x="46110" y="58560"/>
                </a:lnTo>
                <a:lnTo>
                  <a:pt x="46280" y="58520"/>
                </a:lnTo>
                <a:lnTo>
                  <a:pt x="46450" y="58530"/>
                </a:lnTo>
                <a:lnTo>
                  <a:pt x="46540" y="58400"/>
                </a:lnTo>
                <a:lnTo>
                  <a:pt x="46570" y="58320"/>
                </a:lnTo>
                <a:lnTo>
                  <a:pt x="46720" y="58340"/>
                </a:lnTo>
                <a:lnTo>
                  <a:pt x="46800" y="58460"/>
                </a:lnTo>
                <a:lnTo>
                  <a:pt x="46860" y="58760"/>
                </a:lnTo>
                <a:lnTo>
                  <a:pt x="46960" y="59010"/>
                </a:lnTo>
                <a:lnTo>
                  <a:pt x="47130" y="59210"/>
                </a:lnTo>
                <a:lnTo>
                  <a:pt x="47240" y="59630"/>
                </a:lnTo>
                <a:lnTo>
                  <a:pt x="47530" y="59960"/>
                </a:lnTo>
                <a:lnTo>
                  <a:pt x="47630" y="60040"/>
                </a:lnTo>
                <a:lnTo>
                  <a:pt x="47740" y="60100"/>
                </a:lnTo>
                <a:lnTo>
                  <a:pt x="47790" y="60180"/>
                </a:lnTo>
                <a:lnTo>
                  <a:pt x="47820" y="60260"/>
                </a:lnTo>
                <a:lnTo>
                  <a:pt x="47950" y="60410"/>
                </a:lnTo>
                <a:lnTo>
                  <a:pt x="47980" y="60650"/>
                </a:lnTo>
                <a:lnTo>
                  <a:pt x="48060" y="60850"/>
                </a:lnTo>
                <a:lnTo>
                  <a:pt x="48220" y="61060"/>
                </a:lnTo>
                <a:lnTo>
                  <a:pt x="48250" y="61300"/>
                </a:lnTo>
                <a:lnTo>
                  <a:pt x="47770" y="61560"/>
                </a:lnTo>
                <a:lnTo>
                  <a:pt x="47720" y="61820"/>
                </a:lnTo>
                <a:lnTo>
                  <a:pt x="47860" y="62040"/>
                </a:lnTo>
                <a:lnTo>
                  <a:pt x="47800" y="62560"/>
                </a:lnTo>
                <a:lnTo>
                  <a:pt x="47370" y="62990"/>
                </a:lnTo>
                <a:lnTo>
                  <a:pt x="47200" y="63220"/>
                </a:lnTo>
                <a:lnTo>
                  <a:pt x="47050" y="63450"/>
                </a:lnTo>
                <a:lnTo>
                  <a:pt x="46910" y="64020"/>
                </a:lnTo>
                <a:lnTo>
                  <a:pt x="46790" y="64220"/>
                </a:lnTo>
                <a:lnTo>
                  <a:pt x="46570" y="64120"/>
                </a:lnTo>
                <a:lnTo>
                  <a:pt x="46370" y="64120"/>
                </a:lnTo>
                <a:lnTo>
                  <a:pt x="46270" y="64280"/>
                </a:lnTo>
                <a:lnTo>
                  <a:pt x="46150" y="64430"/>
                </a:lnTo>
                <a:lnTo>
                  <a:pt x="45800" y="64600"/>
                </a:lnTo>
                <a:lnTo>
                  <a:pt x="45660" y="64730"/>
                </a:lnTo>
                <a:lnTo>
                  <a:pt x="45470" y="64740"/>
                </a:lnTo>
                <a:lnTo>
                  <a:pt x="45320" y="64400"/>
                </a:lnTo>
                <a:lnTo>
                  <a:pt x="45030" y="64310"/>
                </a:lnTo>
                <a:lnTo>
                  <a:pt x="44730" y="64410"/>
                </a:lnTo>
                <a:lnTo>
                  <a:pt x="44640" y="64600"/>
                </a:lnTo>
                <a:lnTo>
                  <a:pt x="44760" y="64840"/>
                </a:lnTo>
                <a:lnTo>
                  <a:pt x="44670" y="65180"/>
                </a:lnTo>
                <a:lnTo>
                  <a:pt x="44400" y="65590"/>
                </a:lnTo>
                <a:lnTo>
                  <a:pt x="44300" y="65700"/>
                </a:lnTo>
                <a:lnTo>
                  <a:pt x="44290" y="65880"/>
                </a:lnTo>
                <a:lnTo>
                  <a:pt x="44310" y="66050"/>
                </a:lnTo>
                <a:lnTo>
                  <a:pt x="44210" y="66200"/>
                </a:lnTo>
                <a:lnTo>
                  <a:pt x="44090" y="66350"/>
                </a:lnTo>
                <a:lnTo>
                  <a:pt x="44020" y="66520"/>
                </a:lnTo>
                <a:lnTo>
                  <a:pt x="43990" y="66710"/>
                </a:lnTo>
                <a:lnTo>
                  <a:pt x="43710" y="66610"/>
                </a:lnTo>
                <a:lnTo>
                  <a:pt x="43470" y="66420"/>
                </a:lnTo>
                <a:lnTo>
                  <a:pt x="43340" y="66190"/>
                </a:lnTo>
                <a:lnTo>
                  <a:pt x="43290" y="65930"/>
                </a:lnTo>
                <a:lnTo>
                  <a:pt x="42880" y="65740"/>
                </a:lnTo>
                <a:lnTo>
                  <a:pt x="41780" y="65720"/>
                </a:lnTo>
                <a:lnTo>
                  <a:pt x="41330" y="65500"/>
                </a:lnTo>
                <a:lnTo>
                  <a:pt x="41400" y="65010"/>
                </a:lnTo>
                <a:lnTo>
                  <a:pt x="41390" y="64560"/>
                </a:lnTo>
                <a:lnTo>
                  <a:pt x="41760" y="64440"/>
                </a:lnTo>
                <a:lnTo>
                  <a:pt x="41960" y="64540"/>
                </a:lnTo>
                <a:lnTo>
                  <a:pt x="42120" y="64650"/>
                </a:lnTo>
                <a:lnTo>
                  <a:pt x="42390" y="64900"/>
                </a:lnTo>
                <a:lnTo>
                  <a:pt x="42600" y="64800"/>
                </a:lnTo>
                <a:lnTo>
                  <a:pt x="42510" y="64400"/>
                </a:lnTo>
                <a:lnTo>
                  <a:pt x="42560" y="64020"/>
                </a:lnTo>
                <a:lnTo>
                  <a:pt x="42740" y="63810"/>
                </a:lnTo>
                <a:lnTo>
                  <a:pt x="42890" y="63590"/>
                </a:lnTo>
                <a:lnTo>
                  <a:pt x="42880" y="63360"/>
                </a:lnTo>
                <a:lnTo>
                  <a:pt x="42820" y="63120"/>
                </a:lnTo>
                <a:lnTo>
                  <a:pt x="42810" y="62890"/>
                </a:lnTo>
                <a:lnTo>
                  <a:pt x="42720" y="62570"/>
                </a:lnTo>
                <a:lnTo>
                  <a:pt x="42710" y="62460"/>
                </a:lnTo>
                <a:lnTo>
                  <a:pt x="42580" y="62260"/>
                </a:lnTo>
                <a:lnTo>
                  <a:pt x="42910" y="61250"/>
                </a:lnTo>
                <a:lnTo>
                  <a:pt x="42910" y="60710"/>
                </a:lnTo>
                <a:lnTo>
                  <a:pt x="42610" y="59730"/>
                </a:lnTo>
                <a:lnTo>
                  <a:pt x="42860" y="59580"/>
                </a:lnTo>
                <a:lnTo>
                  <a:pt x="43110" y="59600"/>
                </a:lnTo>
                <a:lnTo>
                  <a:pt x="43610" y="59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4" name="Anambra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34360" y="66460"/>
                </a:moveTo>
                <a:lnTo>
                  <a:pt x="34380" y="66140"/>
                </a:lnTo>
                <a:lnTo>
                  <a:pt x="34430" y="65930"/>
                </a:lnTo>
                <a:lnTo>
                  <a:pt x="34510" y="65740"/>
                </a:lnTo>
                <a:lnTo>
                  <a:pt x="34660" y="65480"/>
                </a:lnTo>
                <a:lnTo>
                  <a:pt x="34960" y="65070"/>
                </a:lnTo>
                <a:lnTo>
                  <a:pt x="34990" y="65010"/>
                </a:lnTo>
                <a:lnTo>
                  <a:pt x="35000" y="64940"/>
                </a:lnTo>
                <a:lnTo>
                  <a:pt x="34990" y="64810"/>
                </a:lnTo>
                <a:lnTo>
                  <a:pt x="34990" y="64740"/>
                </a:lnTo>
                <a:lnTo>
                  <a:pt x="35100" y="64350"/>
                </a:lnTo>
                <a:lnTo>
                  <a:pt x="35070" y="63950"/>
                </a:lnTo>
                <a:lnTo>
                  <a:pt x="35100" y="63780"/>
                </a:lnTo>
                <a:lnTo>
                  <a:pt x="35250" y="63660"/>
                </a:lnTo>
                <a:lnTo>
                  <a:pt x="35350" y="63620"/>
                </a:lnTo>
                <a:lnTo>
                  <a:pt x="35430" y="63580"/>
                </a:lnTo>
                <a:lnTo>
                  <a:pt x="35480" y="63520"/>
                </a:lnTo>
                <a:lnTo>
                  <a:pt x="35510" y="63420"/>
                </a:lnTo>
                <a:lnTo>
                  <a:pt x="35530" y="63080"/>
                </a:lnTo>
                <a:lnTo>
                  <a:pt x="35520" y="62980"/>
                </a:lnTo>
                <a:lnTo>
                  <a:pt x="35480" y="62870"/>
                </a:lnTo>
                <a:lnTo>
                  <a:pt x="35380" y="62680"/>
                </a:lnTo>
                <a:lnTo>
                  <a:pt x="35350" y="62580"/>
                </a:lnTo>
                <a:lnTo>
                  <a:pt x="35320" y="62280"/>
                </a:lnTo>
                <a:lnTo>
                  <a:pt x="35180" y="61910"/>
                </a:lnTo>
                <a:lnTo>
                  <a:pt x="35140" y="61490"/>
                </a:lnTo>
                <a:lnTo>
                  <a:pt x="34930" y="60740"/>
                </a:lnTo>
                <a:lnTo>
                  <a:pt x="34890" y="60520"/>
                </a:lnTo>
                <a:lnTo>
                  <a:pt x="34890" y="60280"/>
                </a:lnTo>
                <a:lnTo>
                  <a:pt x="34960" y="60260"/>
                </a:lnTo>
                <a:lnTo>
                  <a:pt x="35130" y="60270"/>
                </a:lnTo>
                <a:lnTo>
                  <a:pt x="35330" y="60310"/>
                </a:lnTo>
                <a:lnTo>
                  <a:pt x="35520" y="60280"/>
                </a:lnTo>
                <a:lnTo>
                  <a:pt x="35770" y="60040"/>
                </a:lnTo>
                <a:lnTo>
                  <a:pt x="35940" y="59290"/>
                </a:lnTo>
                <a:lnTo>
                  <a:pt x="36120" y="58930"/>
                </a:lnTo>
                <a:lnTo>
                  <a:pt x="36630" y="58440"/>
                </a:lnTo>
                <a:lnTo>
                  <a:pt x="36700" y="58650"/>
                </a:lnTo>
                <a:lnTo>
                  <a:pt x="36690" y="58900"/>
                </a:lnTo>
                <a:lnTo>
                  <a:pt x="36790" y="58940"/>
                </a:lnTo>
                <a:lnTo>
                  <a:pt x="37190" y="58930"/>
                </a:lnTo>
                <a:lnTo>
                  <a:pt x="37630" y="59110"/>
                </a:lnTo>
                <a:lnTo>
                  <a:pt x="37870" y="59170"/>
                </a:lnTo>
                <a:lnTo>
                  <a:pt x="38100" y="59270"/>
                </a:lnTo>
                <a:lnTo>
                  <a:pt x="38070" y="59780"/>
                </a:lnTo>
                <a:lnTo>
                  <a:pt x="37650" y="60240"/>
                </a:lnTo>
                <a:lnTo>
                  <a:pt x="37440" y="60810"/>
                </a:lnTo>
                <a:lnTo>
                  <a:pt x="37510" y="61000"/>
                </a:lnTo>
                <a:lnTo>
                  <a:pt x="37620" y="61050"/>
                </a:lnTo>
                <a:lnTo>
                  <a:pt x="37880" y="61100"/>
                </a:lnTo>
                <a:lnTo>
                  <a:pt x="37990" y="61160"/>
                </a:lnTo>
                <a:lnTo>
                  <a:pt x="38150" y="61380"/>
                </a:lnTo>
                <a:lnTo>
                  <a:pt x="38390" y="61930"/>
                </a:lnTo>
                <a:lnTo>
                  <a:pt x="38430" y="62000"/>
                </a:lnTo>
                <a:lnTo>
                  <a:pt x="38450" y="62080"/>
                </a:lnTo>
                <a:lnTo>
                  <a:pt x="38400" y="62140"/>
                </a:lnTo>
                <a:lnTo>
                  <a:pt x="38350" y="62160"/>
                </a:lnTo>
                <a:lnTo>
                  <a:pt x="38350" y="62310"/>
                </a:lnTo>
                <a:lnTo>
                  <a:pt x="38340" y="62440"/>
                </a:lnTo>
                <a:lnTo>
                  <a:pt x="38310" y="62540"/>
                </a:lnTo>
                <a:lnTo>
                  <a:pt x="38370" y="62630"/>
                </a:lnTo>
                <a:lnTo>
                  <a:pt x="38490" y="62610"/>
                </a:lnTo>
                <a:lnTo>
                  <a:pt x="38600" y="62520"/>
                </a:lnTo>
                <a:lnTo>
                  <a:pt x="38720" y="62600"/>
                </a:lnTo>
                <a:lnTo>
                  <a:pt x="38750" y="62780"/>
                </a:lnTo>
                <a:lnTo>
                  <a:pt x="38930" y="62920"/>
                </a:lnTo>
                <a:lnTo>
                  <a:pt x="38890" y="63180"/>
                </a:lnTo>
                <a:lnTo>
                  <a:pt x="38980" y="63400"/>
                </a:lnTo>
                <a:lnTo>
                  <a:pt x="39110" y="63610"/>
                </a:lnTo>
                <a:lnTo>
                  <a:pt x="39190" y="63850"/>
                </a:lnTo>
                <a:lnTo>
                  <a:pt x="39350" y="64040"/>
                </a:lnTo>
                <a:lnTo>
                  <a:pt x="39570" y="64070"/>
                </a:lnTo>
                <a:lnTo>
                  <a:pt x="39770" y="64010"/>
                </a:lnTo>
                <a:lnTo>
                  <a:pt x="39850" y="64020"/>
                </a:lnTo>
                <a:lnTo>
                  <a:pt x="39980" y="64100"/>
                </a:lnTo>
                <a:lnTo>
                  <a:pt x="40020" y="64180"/>
                </a:lnTo>
                <a:lnTo>
                  <a:pt x="40100" y="64200"/>
                </a:lnTo>
                <a:lnTo>
                  <a:pt x="39590" y="64470"/>
                </a:lnTo>
                <a:lnTo>
                  <a:pt x="39240" y="64920"/>
                </a:lnTo>
                <a:lnTo>
                  <a:pt x="38920" y="64980"/>
                </a:lnTo>
                <a:lnTo>
                  <a:pt x="38610" y="65090"/>
                </a:lnTo>
                <a:lnTo>
                  <a:pt x="37930" y="64940"/>
                </a:lnTo>
                <a:lnTo>
                  <a:pt x="37580" y="64980"/>
                </a:lnTo>
                <a:lnTo>
                  <a:pt x="37240" y="65060"/>
                </a:lnTo>
                <a:lnTo>
                  <a:pt x="36950" y="65240"/>
                </a:lnTo>
                <a:lnTo>
                  <a:pt x="36850" y="65560"/>
                </a:lnTo>
                <a:lnTo>
                  <a:pt x="36550" y="66170"/>
                </a:lnTo>
                <a:lnTo>
                  <a:pt x="36250" y="66250"/>
                </a:lnTo>
                <a:lnTo>
                  <a:pt x="35930" y="66120"/>
                </a:lnTo>
                <a:lnTo>
                  <a:pt x="35340" y="66280"/>
                </a:lnTo>
                <a:lnTo>
                  <a:pt x="34830" y="66680"/>
                </a:lnTo>
                <a:lnTo>
                  <a:pt x="34580" y="66670"/>
                </a:lnTo>
                <a:lnTo>
                  <a:pt x="34360" y="66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5" name="Edo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23060" y="63390"/>
                </a:moveTo>
                <a:lnTo>
                  <a:pt x="23070" y="63150"/>
                </a:lnTo>
                <a:lnTo>
                  <a:pt x="22930" y="62930"/>
                </a:lnTo>
                <a:lnTo>
                  <a:pt x="22840" y="62870"/>
                </a:lnTo>
                <a:lnTo>
                  <a:pt x="22750" y="62830"/>
                </a:lnTo>
                <a:lnTo>
                  <a:pt x="22660" y="62830"/>
                </a:lnTo>
                <a:lnTo>
                  <a:pt x="22590" y="62800"/>
                </a:lnTo>
                <a:lnTo>
                  <a:pt x="22570" y="62700"/>
                </a:lnTo>
                <a:lnTo>
                  <a:pt x="22410" y="62510"/>
                </a:lnTo>
                <a:lnTo>
                  <a:pt x="22230" y="62350"/>
                </a:lnTo>
                <a:lnTo>
                  <a:pt x="22070" y="62260"/>
                </a:lnTo>
                <a:lnTo>
                  <a:pt x="22030" y="62190"/>
                </a:lnTo>
                <a:lnTo>
                  <a:pt x="22050" y="62130"/>
                </a:lnTo>
                <a:lnTo>
                  <a:pt x="22100" y="62080"/>
                </a:lnTo>
                <a:lnTo>
                  <a:pt x="22140" y="61990"/>
                </a:lnTo>
                <a:lnTo>
                  <a:pt x="22180" y="61760"/>
                </a:lnTo>
                <a:lnTo>
                  <a:pt x="22280" y="61600"/>
                </a:lnTo>
                <a:lnTo>
                  <a:pt x="22450" y="61550"/>
                </a:lnTo>
                <a:lnTo>
                  <a:pt x="22640" y="61440"/>
                </a:lnTo>
                <a:lnTo>
                  <a:pt x="22750" y="61260"/>
                </a:lnTo>
                <a:lnTo>
                  <a:pt x="22800" y="61030"/>
                </a:lnTo>
                <a:lnTo>
                  <a:pt x="22930" y="60840"/>
                </a:lnTo>
                <a:lnTo>
                  <a:pt x="23110" y="60440"/>
                </a:lnTo>
                <a:lnTo>
                  <a:pt x="22970" y="60040"/>
                </a:lnTo>
                <a:lnTo>
                  <a:pt x="22840" y="59830"/>
                </a:lnTo>
                <a:lnTo>
                  <a:pt x="22780" y="59800"/>
                </a:lnTo>
                <a:lnTo>
                  <a:pt x="22740" y="59730"/>
                </a:lnTo>
                <a:lnTo>
                  <a:pt x="22740" y="59500"/>
                </a:lnTo>
                <a:lnTo>
                  <a:pt x="22770" y="59390"/>
                </a:lnTo>
                <a:lnTo>
                  <a:pt x="22800" y="59140"/>
                </a:lnTo>
                <a:lnTo>
                  <a:pt x="22880" y="58980"/>
                </a:lnTo>
                <a:lnTo>
                  <a:pt x="23120" y="58690"/>
                </a:lnTo>
                <a:lnTo>
                  <a:pt x="23390" y="58430"/>
                </a:lnTo>
                <a:lnTo>
                  <a:pt x="23480" y="58220"/>
                </a:lnTo>
                <a:lnTo>
                  <a:pt x="23610" y="58060"/>
                </a:lnTo>
                <a:lnTo>
                  <a:pt x="23610" y="57860"/>
                </a:lnTo>
                <a:lnTo>
                  <a:pt x="23700" y="57760"/>
                </a:lnTo>
                <a:lnTo>
                  <a:pt x="23820" y="57700"/>
                </a:lnTo>
                <a:lnTo>
                  <a:pt x="25950" y="57710"/>
                </a:lnTo>
                <a:lnTo>
                  <a:pt x="26290" y="57980"/>
                </a:lnTo>
                <a:lnTo>
                  <a:pt x="26170" y="58170"/>
                </a:lnTo>
                <a:lnTo>
                  <a:pt x="26090" y="58390"/>
                </a:lnTo>
                <a:lnTo>
                  <a:pt x="26290" y="58890"/>
                </a:lnTo>
                <a:lnTo>
                  <a:pt x="26460" y="58860"/>
                </a:lnTo>
                <a:lnTo>
                  <a:pt x="26830" y="58560"/>
                </a:lnTo>
                <a:lnTo>
                  <a:pt x="27050" y="58580"/>
                </a:lnTo>
                <a:lnTo>
                  <a:pt x="27150" y="58670"/>
                </a:lnTo>
                <a:lnTo>
                  <a:pt x="27390" y="58720"/>
                </a:lnTo>
                <a:lnTo>
                  <a:pt x="27510" y="58680"/>
                </a:lnTo>
                <a:lnTo>
                  <a:pt x="27600" y="58620"/>
                </a:lnTo>
                <a:lnTo>
                  <a:pt x="27700" y="58440"/>
                </a:lnTo>
                <a:lnTo>
                  <a:pt x="27740" y="58340"/>
                </a:lnTo>
                <a:lnTo>
                  <a:pt x="27830" y="57850"/>
                </a:lnTo>
                <a:lnTo>
                  <a:pt x="27900" y="57660"/>
                </a:lnTo>
                <a:lnTo>
                  <a:pt x="28070" y="57620"/>
                </a:lnTo>
                <a:lnTo>
                  <a:pt x="28070" y="57500"/>
                </a:lnTo>
                <a:lnTo>
                  <a:pt x="28100" y="57450"/>
                </a:lnTo>
                <a:lnTo>
                  <a:pt x="28140" y="57430"/>
                </a:lnTo>
                <a:lnTo>
                  <a:pt x="28170" y="57360"/>
                </a:lnTo>
                <a:lnTo>
                  <a:pt x="28140" y="57270"/>
                </a:lnTo>
                <a:lnTo>
                  <a:pt x="28030" y="57040"/>
                </a:lnTo>
                <a:lnTo>
                  <a:pt x="28050" y="56770"/>
                </a:lnTo>
                <a:lnTo>
                  <a:pt x="28150" y="56490"/>
                </a:lnTo>
                <a:lnTo>
                  <a:pt x="28350" y="56280"/>
                </a:lnTo>
                <a:lnTo>
                  <a:pt x="28450" y="56150"/>
                </a:lnTo>
                <a:lnTo>
                  <a:pt x="28500" y="55970"/>
                </a:lnTo>
                <a:lnTo>
                  <a:pt x="28850" y="55170"/>
                </a:lnTo>
                <a:lnTo>
                  <a:pt x="28820" y="55090"/>
                </a:lnTo>
                <a:lnTo>
                  <a:pt x="28830" y="54990"/>
                </a:lnTo>
                <a:lnTo>
                  <a:pt x="29000" y="54800"/>
                </a:lnTo>
                <a:lnTo>
                  <a:pt x="29180" y="54640"/>
                </a:lnTo>
                <a:lnTo>
                  <a:pt x="29310" y="54560"/>
                </a:lnTo>
                <a:lnTo>
                  <a:pt x="29410" y="54450"/>
                </a:lnTo>
                <a:lnTo>
                  <a:pt x="29480" y="54200"/>
                </a:lnTo>
                <a:lnTo>
                  <a:pt x="29460" y="54030"/>
                </a:lnTo>
                <a:lnTo>
                  <a:pt x="29410" y="53920"/>
                </a:lnTo>
                <a:lnTo>
                  <a:pt x="29380" y="53680"/>
                </a:lnTo>
                <a:lnTo>
                  <a:pt x="29460" y="53520"/>
                </a:lnTo>
                <a:lnTo>
                  <a:pt x="29420" y="53390"/>
                </a:lnTo>
                <a:lnTo>
                  <a:pt x="29200" y="53240"/>
                </a:lnTo>
                <a:lnTo>
                  <a:pt x="29270" y="52970"/>
                </a:lnTo>
                <a:lnTo>
                  <a:pt x="29370" y="52880"/>
                </a:lnTo>
                <a:lnTo>
                  <a:pt x="29580" y="52830"/>
                </a:lnTo>
                <a:lnTo>
                  <a:pt x="29670" y="52790"/>
                </a:lnTo>
                <a:lnTo>
                  <a:pt x="29840" y="52590"/>
                </a:lnTo>
                <a:lnTo>
                  <a:pt x="29980" y="52350"/>
                </a:lnTo>
                <a:lnTo>
                  <a:pt x="30110" y="52420"/>
                </a:lnTo>
                <a:lnTo>
                  <a:pt x="30260" y="52390"/>
                </a:lnTo>
                <a:lnTo>
                  <a:pt x="30390" y="52470"/>
                </a:lnTo>
                <a:lnTo>
                  <a:pt x="30360" y="52620"/>
                </a:lnTo>
                <a:lnTo>
                  <a:pt x="30610" y="52700"/>
                </a:lnTo>
                <a:lnTo>
                  <a:pt x="30670" y="52880"/>
                </a:lnTo>
                <a:lnTo>
                  <a:pt x="30580" y="53210"/>
                </a:lnTo>
                <a:lnTo>
                  <a:pt x="30770" y="53470"/>
                </a:lnTo>
                <a:lnTo>
                  <a:pt x="31120" y="53460"/>
                </a:lnTo>
                <a:lnTo>
                  <a:pt x="31470" y="53320"/>
                </a:lnTo>
                <a:lnTo>
                  <a:pt x="31620" y="53220"/>
                </a:lnTo>
                <a:lnTo>
                  <a:pt x="31770" y="53190"/>
                </a:lnTo>
                <a:lnTo>
                  <a:pt x="31850" y="53320"/>
                </a:lnTo>
                <a:lnTo>
                  <a:pt x="31960" y="53420"/>
                </a:lnTo>
                <a:lnTo>
                  <a:pt x="32210" y="53590"/>
                </a:lnTo>
                <a:lnTo>
                  <a:pt x="32430" y="53840"/>
                </a:lnTo>
                <a:lnTo>
                  <a:pt x="32600" y="53850"/>
                </a:lnTo>
                <a:lnTo>
                  <a:pt x="32890" y="53780"/>
                </a:lnTo>
                <a:lnTo>
                  <a:pt x="33050" y="53800"/>
                </a:lnTo>
                <a:lnTo>
                  <a:pt x="33240" y="53970"/>
                </a:lnTo>
                <a:lnTo>
                  <a:pt x="33410" y="54390"/>
                </a:lnTo>
                <a:lnTo>
                  <a:pt x="33510" y="54530"/>
                </a:lnTo>
                <a:lnTo>
                  <a:pt x="33540" y="54670"/>
                </a:lnTo>
                <a:lnTo>
                  <a:pt x="33640" y="54820"/>
                </a:lnTo>
                <a:lnTo>
                  <a:pt x="34020" y="54750"/>
                </a:lnTo>
                <a:lnTo>
                  <a:pt x="34330" y="54620"/>
                </a:lnTo>
                <a:lnTo>
                  <a:pt x="34530" y="54600"/>
                </a:lnTo>
                <a:lnTo>
                  <a:pt x="34640" y="54690"/>
                </a:lnTo>
                <a:lnTo>
                  <a:pt x="34730" y="54800"/>
                </a:lnTo>
                <a:lnTo>
                  <a:pt x="34750" y="54930"/>
                </a:lnTo>
                <a:lnTo>
                  <a:pt x="34850" y="54990"/>
                </a:lnTo>
                <a:lnTo>
                  <a:pt x="35050" y="55050"/>
                </a:lnTo>
                <a:lnTo>
                  <a:pt x="35070" y="55110"/>
                </a:lnTo>
                <a:lnTo>
                  <a:pt x="35190" y="55380"/>
                </a:lnTo>
                <a:lnTo>
                  <a:pt x="35210" y="55450"/>
                </a:lnTo>
                <a:lnTo>
                  <a:pt x="35220" y="55590"/>
                </a:lnTo>
                <a:lnTo>
                  <a:pt x="35190" y="55730"/>
                </a:lnTo>
                <a:lnTo>
                  <a:pt x="35090" y="56010"/>
                </a:lnTo>
                <a:lnTo>
                  <a:pt x="35060" y="56410"/>
                </a:lnTo>
                <a:lnTo>
                  <a:pt x="34990" y="56590"/>
                </a:lnTo>
                <a:lnTo>
                  <a:pt x="34990" y="56670"/>
                </a:lnTo>
                <a:lnTo>
                  <a:pt x="34990" y="57000"/>
                </a:lnTo>
                <a:lnTo>
                  <a:pt x="34970" y="57070"/>
                </a:lnTo>
                <a:lnTo>
                  <a:pt x="34780" y="57500"/>
                </a:lnTo>
                <a:lnTo>
                  <a:pt x="34690" y="57790"/>
                </a:lnTo>
                <a:lnTo>
                  <a:pt x="34690" y="57920"/>
                </a:lnTo>
                <a:lnTo>
                  <a:pt x="34730" y="58320"/>
                </a:lnTo>
                <a:lnTo>
                  <a:pt x="34700" y="59300"/>
                </a:lnTo>
                <a:lnTo>
                  <a:pt x="34730" y="59620"/>
                </a:lnTo>
                <a:lnTo>
                  <a:pt x="34880" y="60060"/>
                </a:lnTo>
                <a:lnTo>
                  <a:pt x="34890" y="60170"/>
                </a:lnTo>
                <a:lnTo>
                  <a:pt x="34890" y="60280"/>
                </a:lnTo>
                <a:lnTo>
                  <a:pt x="34660" y="60570"/>
                </a:lnTo>
                <a:lnTo>
                  <a:pt x="34440" y="60640"/>
                </a:lnTo>
                <a:lnTo>
                  <a:pt x="34180" y="60590"/>
                </a:lnTo>
                <a:lnTo>
                  <a:pt x="33900" y="60600"/>
                </a:lnTo>
                <a:lnTo>
                  <a:pt x="33440" y="60790"/>
                </a:lnTo>
                <a:lnTo>
                  <a:pt x="32520" y="61350"/>
                </a:lnTo>
                <a:lnTo>
                  <a:pt x="31810" y="61650"/>
                </a:lnTo>
                <a:lnTo>
                  <a:pt x="31610" y="61770"/>
                </a:lnTo>
                <a:lnTo>
                  <a:pt x="31290" y="62170"/>
                </a:lnTo>
                <a:lnTo>
                  <a:pt x="31080" y="62160"/>
                </a:lnTo>
                <a:lnTo>
                  <a:pt x="30930" y="61920"/>
                </a:lnTo>
                <a:lnTo>
                  <a:pt x="30730" y="61720"/>
                </a:lnTo>
                <a:lnTo>
                  <a:pt x="30480" y="61690"/>
                </a:lnTo>
                <a:lnTo>
                  <a:pt x="30300" y="61860"/>
                </a:lnTo>
                <a:lnTo>
                  <a:pt x="30190" y="62070"/>
                </a:lnTo>
                <a:lnTo>
                  <a:pt x="30170" y="62350"/>
                </a:lnTo>
                <a:lnTo>
                  <a:pt x="30410" y="62770"/>
                </a:lnTo>
                <a:lnTo>
                  <a:pt x="30430" y="63030"/>
                </a:lnTo>
                <a:lnTo>
                  <a:pt x="30520" y="63330"/>
                </a:lnTo>
                <a:lnTo>
                  <a:pt x="30760" y="63710"/>
                </a:lnTo>
                <a:lnTo>
                  <a:pt x="31210" y="64130"/>
                </a:lnTo>
                <a:lnTo>
                  <a:pt x="31350" y="64160"/>
                </a:lnTo>
                <a:lnTo>
                  <a:pt x="31450" y="64250"/>
                </a:lnTo>
                <a:lnTo>
                  <a:pt x="31450" y="64550"/>
                </a:lnTo>
                <a:lnTo>
                  <a:pt x="31360" y="64840"/>
                </a:lnTo>
                <a:lnTo>
                  <a:pt x="31050" y="65200"/>
                </a:lnTo>
                <a:lnTo>
                  <a:pt x="30630" y="65520"/>
                </a:lnTo>
                <a:lnTo>
                  <a:pt x="30320" y="65890"/>
                </a:lnTo>
                <a:lnTo>
                  <a:pt x="29930" y="66170"/>
                </a:lnTo>
                <a:lnTo>
                  <a:pt x="29190" y="66330"/>
                </a:lnTo>
                <a:lnTo>
                  <a:pt x="29050" y="66330"/>
                </a:lnTo>
                <a:lnTo>
                  <a:pt x="28920" y="66290"/>
                </a:lnTo>
                <a:lnTo>
                  <a:pt x="28910" y="66170"/>
                </a:lnTo>
                <a:lnTo>
                  <a:pt x="28940" y="66080"/>
                </a:lnTo>
                <a:lnTo>
                  <a:pt x="28900" y="65990"/>
                </a:lnTo>
                <a:lnTo>
                  <a:pt x="28820" y="65920"/>
                </a:lnTo>
                <a:lnTo>
                  <a:pt x="28780" y="65830"/>
                </a:lnTo>
                <a:lnTo>
                  <a:pt x="28950" y="65560"/>
                </a:lnTo>
                <a:lnTo>
                  <a:pt x="28980" y="65280"/>
                </a:lnTo>
                <a:lnTo>
                  <a:pt x="28770" y="65120"/>
                </a:lnTo>
                <a:lnTo>
                  <a:pt x="28510" y="64980"/>
                </a:lnTo>
                <a:lnTo>
                  <a:pt x="28100" y="64530"/>
                </a:lnTo>
                <a:lnTo>
                  <a:pt x="27220" y="64050"/>
                </a:lnTo>
                <a:lnTo>
                  <a:pt x="26750" y="64070"/>
                </a:lnTo>
                <a:lnTo>
                  <a:pt x="26330" y="64330"/>
                </a:lnTo>
                <a:lnTo>
                  <a:pt x="26280" y="64430"/>
                </a:lnTo>
                <a:lnTo>
                  <a:pt x="26210" y="64490"/>
                </a:lnTo>
                <a:lnTo>
                  <a:pt x="26130" y="64480"/>
                </a:lnTo>
                <a:lnTo>
                  <a:pt x="25990" y="64420"/>
                </a:lnTo>
                <a:lnTo>
                  <a:pt x="25700" y="64210"/>
                </a:lnTo>
                <a:lnTo>
                  <a:pt x="25420" y="64190"/>
                </a:lnTo>
                <a:lnTo>
                  <a:pt x="25190" y="64230"/>
                </a:lnTo>
                <a:lnTo>
                  <a:pt x="24700" y="64210"/>
                </a:lnTo>
                <a:lnTo>
                  <a:pt x="24620" y="64390"/>
                </a:lnTo>
                <a:lnTo>
                  <a:pt x="24660" y="64640"/>
                </a:lnTo>
                <a:lnTo>
                  <a:pt x="24230" y="65020"/>
                </a:lnTo>
                <a:lnTo>
                  <a:pt x="24090" y="65070"/>
                </a:lnTo>
                <a:lnTo>
                  <a:pt x="23940" y="64960"/>
                </a:lnTo>
                <a:lnTo>
                  <a:pt x="23880" y="64560"/>
                </a:lnTo>
                <a:lnTo>
                  <a:pt x="23950" y="64060"/>
                </a:lnTo>
                <a:lnTo>
                  <a:pt x="23590" y="63650"/>
                </a:lnTo>
                <a:lnTo>
                  <a:pt x="23060" y="63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6" name="Bauchi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68170" y="36930"/>
                </a:moveTo>
                <a:lnTo>
                  <a:pt x="67640" y="36930"/>
                </a:lnTo>
                <a:lnTo>
                  <a:pt x="67120" y="36800"/>
                </a:lnTo>
                <a:lnTo>
                  <a:pt x="66620" y="36890"/>
                </a:lnTo>
                <a:lnTo>
                  <a:pt x="65690" y="37320"/>
                </a:lnTo>
                <a:lnTo>
                  <a:pt x="64730" y="37350"/>
                </a:lnTo>
                <a:lnTo>
                  <a:pt x="64320" y="37620"/>
                </a:lnTo>
                <a:lnTo>
                  <a:pt x="64080" y="37520"/>
                </a:lnTo>
                <a:lnTo>
                  <a:pt x="62820" y="36730"/>
                </a:lnTo>
                <a:lnTo>
                  <a:pt x="59110" y="35000"/>
                </a:lnTo>
                <a:lnTo>
                  <a:pt x="58870" y="35050"/>
                </a:lnTo>
                <a:lnTo>
                  <a:pt x="58760" y="35120"/>
                </a:lnTo>
                <a:lnTo>
                  <a:pt x="58660" y="35300"/>
                </a:lnTo>
                <a:lnTo>
                  <a:pt x="58950" y="35720"/>
                </a:lnTo>
                <a:lnTo>
                  <a:pt x="59050" y="35990"/>
                </a:lnTo>
                <a:lnTo>
                  <a:pt x="58980" y="36240"/>
                </a:lnTo>
                <a:lnTo>
                  <a:pt x="58490" y="36430"/>
                </a:lnTo>
                <a:lnTo>
                  <a:pt x="58290" y="36600"/>
                </a:lnTo>
                <a:lnTo>
                  <a:pt x="58070" y="37070"/>
                </a:lnTo>
                <a:lnTo>
                  <a:pt x="57800" y="37190"/>
                </a:lnTo>
                <a:lnTo>
                  <a:pt x="57500" y="37250"/>
                </a:lnTo>
                <a:lnTo>
                  <a:pt x="56300" y="37310"/>
                </a:lnTo>
                <a:lnTo>
                  <a:pt x="55230" y="37110"/>
                </a:lnTo>
                <a:lnTo>
                  <a:pt x="54760" y="36960"/>
                </a:lnTo>
                <a:lnTo>
                  <a:pt x="54500" y="36500"/>
                </a:lnTo>
                <a:lnTo>
                  <a:pt x="54160" y="36100"/>
                </a:lnTo>
                <a:lnTo>
                  <a:pt x="53890" y="36010"/>
                </a:lnTo>
                <a:lnTo>
                  <a:pt x="53710" y="35830"/>
                </a:lnTo>
                <a:lnTo>
                  <a:pt x="53740" y="35590"/>
                </a:lnTo>
                <a:lnTo>
                  <a:pt x="53840" y="35370"/>
                </a:lnTo>
                <a:lnTo>
                  <a:pt x="53980" y="35160"/>
                </a:lnTo>
                <a:lnTo>
                  <a:pt x="54030" y="34930"/>
                </a:lnTo>
                <a:lnTo>
                  <a:pt x="54000" y="34300"/>
                </a:lnTo>
                <a:lnTo>
                  <a:pt x="53840" y="33780"/>
                </a:lnTo>
                <a:lnTo>
                  <a:pt x="53350" y="33600"/>
                </a:lnTo>
                <a:lnTo>
                  <a:pt x="52480" y="33760"/>
                </a:lnTo>
                <a:lnTo>
                  <a:pt x="52200" y="33570"/>
                </a:lnTo>
                <a:lnTo>
                  <a:pt x="52210" y="32340"/>
                </a:lnTo>
                <a:lnTo>
                  <a:pt x="52170" y="31960"/>
                </a:lnTo>
                <a:lnTo>
                  <a:pt x="52020" y="31540"/>
                </a:lnTo>
                <a:lnTo>
                  <a:pt x="51750" y="31200"/>
                </a:lnTo>
                <a:lnTo>
                  <a:pt x="51300" y="31090"/>
                </a:lnTo>
                <a:lnTo>
                  <a:pt x="50870" y="31160"/>
                </a:lnTo>
                <a:lnTo>
                  <a:pt x="50710" y="30970"/>
                </a:lnTo>
                <a:lnTo>
                  <a:pt x="50530" y="30810"/>
                </a:lnTo>
                <a:lnTo>
                  <a:pt x="50300" y="30680"/>
                </a:lnTo>
                <a:lnTo>
                  <a:pt x="50200" y="30480"/>
                </a:lnTo>
                <a:lnTo>
                  <a:pt x="50450" y="30020"/>
                </a:lnTo>
                <a:lnTo>
                  <a:pt x="50540" y="29520"/>
                </a:lnTo>
                <a:lnTo>
                  <a:pt x="50880" y="29140"/>
                </a:lnTo>
                <a:lnTo>
                  <a:pt x="51100" y="28630"/>
                </a:lnTo>
                <a:lnTo>
                  <a:pt x="51040" y="28100"/>
                </a:lnTo>
                <a:lnTo>
                  <a:pt x="50700" y="27690"/>
                </a:lnTo>
                <a:lnTo>
                  <a:pt x="50480" y="27100"/>
                </a:lnTo>
                <a:lnTo>
                  <a:pt x="50460" y="26450"/>
                </a:lnTo>
                <a:lnTo>
                  <a:pt x="50510" y="25870"/>
                </a:lnTo>
                <a:lnTo>
                  <a:pt x="50740" y="25390"/>
                </a:lnTo>
                <a:lnTo>
                  <a:pt x="51190" y="25360"/>
                </a:lnTo>
                <a:lnTo>
                  <a:pt x="51460" y="25230"/>
                </a:lnTo>
                <a:lnTo>
                  <a:pt x="51660" y="25010"/>
                </a:lnTo>
                <a:lnTo>
                  <a:pt x="51960" y="24570"/>
                </a:lnTo>
                <a:lnTo>
                  <a:pt x="52740" y="23750"/>
                </a:lnTo>
                <a:lnTo>
                  <a:pt x="53240" y="23520"/>
                </a:lnTo>
                <a:lnTo>
                  <a:pt x="53360" y="23600"/>
                </a:lnTo>
                <a:lnTo>
                  <a:pt x="53490" y="23660"/>
                </a:lnTo>
                <a:lnTo>
                  <a:pt x="53630" y="23630"/>
                </a:lnTo>
                <a:lnTo>
                  <a:pt x="54200" y="23400"/>
                </a:lnTo>
                <a:lnTo>
                  <a:pt x="54660" y="23410"/>
                </a:lnTo>
                <a:lnTo>
                  <a:pt x="55110" y="23530"/>
                </a:lnTo>
                <a:lnTo>
                  <a:pt x="55590" y="23730"/>
                </a:lnTo>
                <a:lnTo>
                  <a:pt x="56070" y="23760"/>
                </a:lnTo>
                <a:lnTo>
                  <a:pt x="56540" y="23690"/>
                </a:lnTo>
                <a:lnTo>
                  <a:pt x="56840" y="24070"/>
                </a:lnTo>
                <a:lnTo>
                  <a:pt x="57220" y="24200"/>
                </a:lnTo>
                <a:lnTo>
                  <a:pt x="58200" y="24130"/>
                </a:lnTo>
                <a:lnTo>
                  <a:pt x="58640" y="24020"/>
                </a:lnTo>
                <a:lnTo>
                  <a:pt x="58970" y="24330"/>
                </a:lnTo>
                <a:lnTo>
                  <a:pt x="59140" y="24790"/>
                </a:lnTo>
                <a:lnTo>
                  <a:pt x="59140" y="25290"/>
                </a:lnTo>
                <a:lnTo>
                  <a:pt x="59070" y="25790"/>
                </a:lnTo>
                <a:lnTo>
                  <a:pt x="59250" y="26220"/>
                </a:lnTo>
                <a:lnTo>
                  <a:pt x="59680" y="26400"/>
                </a:lnTo>
                <a:lnTo>
                  <a:pt x="60880" y="26310"/>
                </a:lnTo>
                <a:lnTo>
                  <a:pt x="61140" y="26440"/>
                </a:lnTo>
                <a:lnTo>
                  <a:pt x="61430" y="26550"/>
                </a:lnTo>
                <a:lnTo>
                  <a:pt x="61640" y="26420"/>
                </a:lnTo>
                <a:lnTo>
                  <a:pt x="61560" y="26140"/>
                </a:lnTo>
                <a:lnTo>
                  <a:pt x="61710" y="25620"/>
                </a:lnTo>
                <a:lnTo>
                  <a:pt x="62550" y="25290"/>
                </a:lnTo>
                <a:lnTo>
                  <a:pt x="62810" y="25130"/>
                </a:lnTo>
                <a:lnTo>
                  <a:pt x="62990" y="24920"/>
                </a:lnTo>
                <a:lnTo>
                  <a:pt x="63030" y="24670"/>
                </a:lnTo>
                <a:lnTo>
                  <a:pt x="62480" y="24490"/>
                </a:lnTo>
                <a:lnTo>
                  <a:pt x="61840" y="24460"/>
                </a:lnTo>
                <a:lnTo>
                  <a:pt x="60630" y="24230"/>
                </a:lnTo>
                <a:lnTo>
                  <a:pt x="60080" y="24010"/>
                </a:lnTo>
                <a:lnTo>
                  <a:pt x="59350" y="23040"/>
                </a:lnTo>
                <a:lnTo>
                  <a:pt x="59040" y="22490"/>
                </a:lnTo>
                <a:lnTo>
                  <a:pt x="58910" y="22530"/>
                </a:lnTo>
                <a:lnTo>
                  <a:pt x="58660" y="22530"/>
                </a:lnTo>
                <a:lnTo>
                  <a:pt x="58510" y="22320"/>
                </a:lnTo>
                <a:lnTo>
                  <a:pt x="58540" y="22070"/>
                </a:lnTo>
                <a:lnTo>
                  <a:pt x="58790" y="21590"/>
                </a:lnTo>
                <a:lnTo>
                  <a:pt x="58780" y="21330"/>
                </a:lnTo>
                <a:lnTo>
                  <a:pt x="58670" y="20780"/>
                </a:lnTo>
                <a:lnTo>
                  <a:pt x="58550" y="20520"/>
                </a:lnTo>
                <a:lnTo>
                  <a:pt x="58290" y="20460"/>
                </a:lnTo>
                <a:lnTo>
                  <a:pt x="58020" y="20490"/>
                </a:lnTo>
                <a:lnTo>
                  <a:pt x="57550" y="20620"/>
                </a:lnTo>
                <a:lnTo>
                  <a:pt x="57230" y="20400"/>
                </a:lnTo>
                <a:lnTo>
                  <a:pt x="57390" y="19830"/>
                </a:lnTo>
                <a:lnTo>
                  <a:pt x="57800" y="19460"/>
                </a:lnTo>
                <a:lnTo>
                  <a:pt x="58440" y="19410"/>
                </a:lnTo>
                <a:lnTo>
                  <a:pt x="58690" y="19290"/>
                </a:lnTo>
                <a:lnTo>
                  <a:pt x="58940" y="19130"/>
                </a:lnTo>
                <a:lnTo>
                  <a:pt x="61250" y="18240"/>
                </a:lnTo>
                <a:lnTo>
                  <a:pt x="61370" y="17980"/>
                </a:lnTo>
                <a:lnTo>
                  <a:pt x="61300" y="17660"/>
                </a:lnTo>
                <a:lnTo>
                  <a:pt x="61350" y="17410"/>
                </a:lnTo>
                <a:lnTo>
                  <a:pt x="61900" y="15860"/>
                </a:lnTo>
                <a:lnTo>
                  <a:pt x="61970" y="15520"/>
                </a:lnTo>
                <a:lnTo>
                  <a:pt x="62080" y="15190"/>
                </a:lnTo>
                <a:lnTo>
                  <a:pt x="62250" y="15020"/>
                </a:lnTo>
                <a:lnTo>
                  <a:pt x="62490" y="14930"/>
                </a:lnTo>
                <a:lnTo>
                  <a:pt x="63060" y="14830"/>
                </a:lnTo>
                <a:lnTo>
                  <a:pt x="63290" y="14980"/>
                </a:lnTo>
                <a:lnTo>
                  <a:pt x="63690" y="15080"/>
                </a:lnTo>
                <a:lnTo>
                  <a:pt x="64690" y="14410"/>
                </a:lnTo>
                <a:lnTo>
                  <a:pt x="65210" y="14770"/>
                </a:lnTo>
                <a:lnTo>
                  <a:pt x="65640" y="15190"/>
                </a:lnTo>
                <a:lnTo>
                  <a:pt x="65740" y="15480"/>
                </a:lnTo>
                <a:lnTo>
                  <a:pt x="65860" y="16100"/>
                </a:lnTo>
                <a:lnTo>
                  <a:pt x="65870" y="16410"/>
                </a:lnTo>
                <a:lnTo>
                  <a:pt x="65910" y="16680"/>
                </a:lnTo>
                <a:lnTo>
                  <a:pt x="66070" y="16930"/>
                </a:lnTo>
                <a:lnTo>
                  <a:pt x="66210" y="17230"/>
                </a:lnTo>
                <a:lnTo>
                  <a:pt x="66260" y="17560"/>
                </a:lnTo>
                <a:lnTo>
                  <a:pt x="66270" y="18100"/>
                </a:lnTo>
                <a:lnTo>
                  <a:pt x="66500" y="19340"/>
                </a:lnTo>
                <a:lnTo>
                  <a:pt x="67410" y="21600"/>
                </a:lnTo>
                <a:lnTo>
                  <a:pt x="67450" y="22250"/>
                </a:lnTo>
                <a:lnTo>
                  <a:pt x="67190" y="23440"/>
                </a:lnTo>
                <a:lnTo>
                  <a:pt x="67390" y="23710"/>
                </a:lnTo>
                <a:lnTo>
                  <a:pt x="67760" y="23760"/>
                </a:lnTo>
                <a:lnTo>
                  <a:pt x="67600" y="23880"/>
                </a:lnTo>
                <a:lnTo>
                  <a:pt x="67480" y="24050"/>
                </a:lnTo>
                <a:lnTo>
                  <a:pt x="67300" y="24250"/>
                </a:lnTo>
                <a:lnTo>
                  <a:pt x="66590" y="24660"/>
                </a:lnTo>
                <a:lnTo>
                  <a:pt x="66220" y="25160"/>
                </a:lnTo>
                <a:lnTo>
                  <a:pt x="65980" y="25350"/>
                </a:lnTo>
                <a:lnTo>
                  <a:pt x="65400" y="25530"/>
                </a:lnTo>
                <a:lnTo>
                  <a:pt x="65180" y="25720"/>
                </a:lnTo>
                <a:lnTo>
                  <a:pt x="64950" y="26290"/>
                </a:lnTo>
                <a:lnTo>
                  <a:pt x="64690" y="27200"/>
                </a:lnTo>
                <a:lnTo>
                  <a:pt x="64570" y="27490"/>
                </a:lnTo>
                <a:lnTo>
                  <a:pt x="64180" y="28050"/>
                </a:lnTo>
                <a:lnTo>
                  <a:pt x="64150" y="28260"/>
                </a:lnTo>
                <a:lnTo>
                  <a:pt x="64960" y="28610"/>
                </a:lnTo>
                <a:lnTo>
                  <a:pt x="65200" y="29150"/>
                </a:lnTo>
                <a:lnTo>
                  <a:pt x="65280" y="29750"/>
                </a:lnTo>
                <a:lnTo>
                  <a:pt x="65820" y="30010"/>
                </a:lnTo>
                <a:lnTo>
                  <a:pt x="66310" y="30320"/>
                </a:lnTo>
                <a:lnTo>
                  <a:pt x="66470" y="30780"/>
                </a:lnTo>
                <a:lnTo>
                  <a:pt x="66450" y="31850"/>
                </a:lnTo>
                <a:lnTo>
                  <a:pt x="66480" y="32080"/>
                </a:lnTo>
                <a:lnTo>
                  <a:pt x="66460" y="32300"/>
                </a:lnTo>
                <a:lnTo>
                  <a:pt x="65600" y="32740"/>
                </a:lnTo>
                <a:lnTo>
                  <a:pt x="65560" y="33000"/>
                </a:lnTo>
                <a:lnTo>
                  <a:pt x="65870" y="33440"/>
                </a:lnTo>
                <a:lnTo>
                  <a:pt x="67430" y="34610"/>
                </a:lnTo>
                <a:lnTo>
                  <a:pt x="67660" y="35110"/>
                </a:lnTo>
                <a:lnTo>
                  <a:pt x="67710" y="35610"/>
                </a:lnTo>
                <a:lnTo>
                  <a:pt x="67830" y="36090"/>
                </a:lnTo>
                <a:lnTo>
                  <a:pt x="68050" y="36530"/>
                </a:lnTo>
                <a:lnTo>
                  <a:pt x="68220" y="36740"/>
                </a:lnTo>
                <a:lnTo>
                  <a:pt x="68170" y="36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7" name="Plateau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64320" y="37620"/>
                </a:moveTo>
                <a:lnTo>
                  <a:pt x="64480" y="37990"/>
                </a:lnTo>
                <a:lnTo>
                  <a:pt x="64530" y="38390"/>
                </a:lnTo>
                <a:lnTo>
                  <a:pt x="64480" y="38880"/>
                </a:lnTo>
                <a:lnTo>
                  <a:pt x="64560" y="39460"/>
                </a:lnTo>
                <a:lnTo>
                  <a:pt x="64620" y="39680"/>
                </a:lnTo>
                <a:lnTo>
                  <a:pt x="64750" y="39890"/>
                </a:lnTo>
                <a:lnTo>
                  <a:pt x="64970" y="40620"/>
                </a:lnTo>
                <a:lnTo>
                  <a:pt x="64970" y="40850"/>
                </a:lnTo>
                <a:lnTo>
                  <a:pt x="64910" y="41080"/>
                </a:lnTo>
                <a:lnTo>
                  <a:pt x="65010" y="41560"/>
                </a:lnTo>
                <a:lnTo>
                  <a:pt x="65020" y="41850"/>
                </a:lnTo>
                <a:lnTo>
                  <a:pt x="64760" y="42350"/>
                </a:lnTo>
                <a:lnTo>
                  <a:pt x="63560" y="42940"/>
                </a:lnTo>
                <a:lnTo>
                  <a:pt x="61810" y="43370"/>
                </a:lnTo>
                <a:lnTo>
                  <a:pt x="61440" y="43810"/>
                </a:lnTo>
                <a:lnTo>
                  <a:pt x="61270" y="44080"/>
                </a:lnTo>
                <a:lnTo>
                  <a:pt x="60870" y="44560"/>
                </a:lnTo>
                <a:lnTo>
                  <a:pt x="60660" y="44750"/>
                </a:lnTo>
                <a:lnTo>
                  <a:pt x="60120" y="45050"/>
                </a:lnTo>
                <a:lnTo>
                  <a:pt x="59620" y="45410"/>
                </a:lnTo>
                <a:lnTo>
                  <a:pt x="59180" y="45860"/>
                </a:lnTo>
                <a:lnTo>
                  <a:pt x="58690" y="46230"/>
                </a:lnTo>
                <a:lnTo>
                  <a:pt x="58140" y="46390"/>
                </a:lnTo>
                <a:lnTo>
                  <a:pt x="57570" y="46430"/>
                </a:lnTo>
                <a:lnTo>
                  <a:pt x="57160" y="46400"/>
                </a:lnTo>
                <a:lnTo>
                  <a:pt x="56880" y="46000"/>
                </a:lnTo>
                <a:lnTo>
                  <a:pt x="56470" y="45740"/>
                </a:lnTo>
                <a:lnTo>
                  <a:pt x="55590" y="45360"/>
                </a:lnTo>
                <a:lnTo>
                  <a:pt x="55110" y="45350"/>
                </a:lnTo>
                <a:lnTo>
                  <a:pt x="54630" y="45490"/>
                </a:lnTo>
                <a:lnTo>
                  <a:pt x="53940" y="45620"/>
                </a:lnTo>
                <a:lnTo>
                  <a:pt x="53220" y="45610"/>
                </a:lnTo>
                <a:lnTo>
                  <a:pt x="52760" y="45480"/>
                </a:lnTo>
                <a:lnTo>
                  <a:pt x="52130" y="45150"/>
                </a:lnTo>
                <a:lnTo>
                  <a:pt x="51960" y="44830"/>
                </a:lnTo>
                <a:lnTo>
                  <a:pt x="52010" y="44460"/>
                </a:lnTo>
                <a:lnTo>
                  <a:pt x="51950" y="44150"/>
                </a:lnTo>
                <a:lnTo>
                  <a:pt x="51770" y="43890"/>
                </a:lnTo>
                <a:lnTo>
                  <a:pt x="51620" y="43520"/>
                </a:lnTo>
                <a:lnTo>
                  <a:pt x="51750" y="43200"/>
                </a:lnTo>
                <a:lnTo>
                  <a:pt x="51940" y="42960"/>
                </a:lnTo>
                <a:lnTo>
                  <a:pt x="52120" y="42690"/>
                </a:lnTo>
                <a:lnTo>
                  <a:pt x="52400" y="42600"/>
                </a:lnTo>
                <a:lnTo>
                  <a:pt x="52580" y="42430"/>
                </a:lnTo>
                <a:lnTo>
                  <a:pt x="52900" y="41990"/>
                </a:lnTo>
                <a:lnTo>
                  <a:pt x="53010" y="41730"/>
                </a:lnTo>
                <a:lnTo>
                  <a:pt x="53050" y="41510"/>
                </a:lnTo>
                <a:lnTo>
                  <a:pt x="52910" y="41330"/>
                </a:lnTo>
                <a:lnTo>
                  <a:pt x="52710" y="41200"/>
                </a:lnTo>
                <a:lnTo>
                  <a:pt x="52470" y="41260"/>
                </a:lnTo>
                <a:lnTo>
                  <a:pt x="52350" y="41310"/>
                </a:lnTo>
                <a:lnTo>
                  <a:pt x="52220" y="41330"/>
                </a:lnTo>
                <a:lnTo>
                  <a:pt x="51710" y="41340"/>
                </a:lnTo>
                <a:lnTo>
                  <a:pt x="51210" y="41240"/>
                </a:lnTo>
                <a:lnTo>
                  <a:pt x="50850" y="40870"/>
                </a:lnTo>
                <a:lnTo>
                  <a:pt x="50730" y="40350"/>
                </a:lnTo>
                <a:lnTo>
                  <a:pt x="50360" y="40070"/>
                </a:lnTo>
                <a:lnTo>
                  <a:pt x="49920" y="39860"/>
                </a:lnTo>
                <a:lnTo>
                  <a:pt x="50080" y="39420"/>
                </a:lnTo>
                <a:lnTo>
                  <a:pt x="50110" y="38950"/>
                </a:lnTo>
                <a:lnTo>
                  <a:pt x="49820" y="38540"/>
                </a:lnTo>
                <a:lnTo>
                  <a:pt x="49460" y="38160"/>
                </a:lnTo>
                <a:lnTo>
                  <a:pt x="49160" y="37710"/>
                </a:lnTo>
                <a:lnTo>
                  <a:pt x="49160" y="36620"/>
                </a:lnTo>
                <a:lnTo>
                  <a:pt x="49370" y="36460"/>
                </a:lnTo>
                <a:lnTo>
                  <a:pt x="49390" y="36320"/>
                </a:lnTo>
                <a:lnTo>
                  <a:pt x="49390" y="36190"/>
                </a:lnTo>
                <a:lnTo>
                  <a:pt x="49700" y="35760"/>
                </a:lnTo>
                <a:lnTo>
                  <a:pt x="49640" y="35500"/>
                </a:lnTo>
                <a:lnTo>
                  <a:pt x="49680" y="35200"/>
                </a:lnTo>
                <a:lnTo>
                  <a:pt x="49680" y="34610"/>
                </a:lnTo>
                <a:lnTo>
                  <a:pt x="49980" y="33600"/>
                </a:lnTo>
                <a:lnTo>
                  <a:pt x="49780" y="33020"/>
                </a:lnTo>
                <a:lnTo>
                  <a:pt x="49920" y="32440"/>
                </a:lnTo>
                <a:lnTo>
                  <a:pt x="50300" y="32010"/>
                </a:lnTo>
                <a:lnTo>
                  <a:pt x="50570" y="31880"/>
                </a:lnTo>
                <a:lnTo>
                  <a:pt x="50760" y="31640"/>
                </a:lnTo>
                <a:lnTo>
                  <a:pt x="50800" y="31380"/>
                </a:lnTo>
                <a:lnTo>
                  <a:pt x="50870" y="31160"/>
                </a:lnTo>
                <a:lnTo>
                  <a:pt x="51300" y="31090"/>
                </a:lnTo>
                <a:lnTo>
                  <a:pt x="51750" y="31200"/>
                </a:lnTo>
                <a:lnTo>
                  <a:pt x="52020" y="31540"/>
                </a:lnTo>
                <a:lnTo>
                  <a:pt x="52170" y="31960"/>
                </a:lnTo>
                <a:lnTo>
                  <a:pt x="52210" y="32340"/>
                </a:lnTo>
                <a:lnTo>
                  <a:pt x="52200" y="33570"/>
                </a:lnTo>
                <a:lnTo>
                  <a:pt x="52480" y="33760"/>
                </a:lnTo>
                <a:lnTo>
                  <a:pt x="53350" y="33600"/>
                </a:lnTo>
                <a:lnTo>
                  <a:pt x="53840" y="33780"/>
                </a:lnTo>
                <a:lnTo>
                  <a:pt x="54000" y="34300"/>
                </a:lnTo>
                <a:lnTo>
                  <a:pt x="54030" y="34930"/>
                </a:lnTo>
                <a:lnTo>
                  <a:pt x="53980" y="35160"/>
                </a:lnTo>
                <a:lnTo>
                  <a:pt x="53840" y="35370"/>
                </a:lnTo>
                <a:lnTo>
                  <a:pt x="53740" y="35590"/>
                </a:lnTo>
                <a:lnTo>
                  <a:pt x="53710" y="35830"/>
                </a:lnTo>
                <a:lnTo>
                  <a:pt x="53890" y="36010"/>
                </a:lnTo>
                <a:lnTo>
                  <a:pt x="54160" y="36100"/>
                </a:lnTo>
                <a:lnTo>
                  <a:pt x="54500" y="36500"/>
                </a:lnTo>
                <a:lnTo>
                  <a:pt x="54760" y="36960"/>
                </a:lnTo>
                <a:lnTo>
                  <a:pt x="55230" y="37110"/>
                </a:lnTo>
                <a:lnTo>
                  <a:pt x="56300" y="37310"/>
                </a:lnTo>
                <a:lnTo>
                  <a:pt x="57500" y="37250"/>
                </a:lnTo>
                <a:lnTo>
                  <a:pt x="57800" y="37190"/>
                </a:lnTo>
                <a:lnTo>
                  <a:pt x="58070" y="37070"/>
                </a:lnTo>
                <a:lnTo>
                  <a:pt x="58290" y="36600"/>
                </a:lnTo>
                <a:lnTo>
                  <a:pt x="58490" y="36430"/>
                </a:lnTo>
                <a:lnTo>
                  <a:pt x="58980" y="36240"/>
                </a:lnTo>
                <a:lnTo>
                  <a:pt x="59050" y="35990"/>
                </a:lnTo>
                <a:lnTo>
                  <a:pt x="58950" y="35720"/>
                </a:lnTo>
                <a:lnTo>
                  <a:pt x="58660" y="35300"/>
                </a:lnTo>
                <a:lnTo>
                  <a:pt x="58760" y="35120"/>
                </a:lnTo>
                <a:lnTo>
                  <a:pt x="58870" y="35050"/>
                </a:lnTo>
                <a:lnTo>
                  <a:pt x="59110" y="35000"/>
                </a:lnTo>
                <a:lnTo>
                  <a:pt x="62820" y="36730"/>
                </a:lnTo>
                <a:lnTo>
                  <a:pt x="64080" y="37520"/>
                </a:lnTo>
                <a:lnTo>
                  <a:pt x="64320" y="376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8" name="Nassarawa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57160" y="46400"/>
                </a:moveTo>
                <a:lnTo>
                  <a:pt x="56950" y="46730"/>
                </a:lnTo>
                <a:lnTo>
                  <a:pt x="56640" y="46930"/>
                </a:lnTo>
                <a:lnTo>
                  <a:pt x="56430" y="46940"/>
                </a:lnTo>
                <a:lnTo>
                  <a:pt x="56220" y="46910"/>
                </a:lnTo>
                <a:lnTo>
                  <a:pt x="55990" y="46840"/>
                </a:lnTo>
                <a:lnTo>
                  <a:pt x="55770" y="46800"/>
                </a:lnTo>
                <a:lnTo>
                  <a:pt x="55600" y="46710"/>
                </a:lnTo>
                <a:lnTo>
                  <a:pt x="55220" y="46580"/>
                </a:lnTo>
                <a:lnTo>
                  <a:pt x="55040" y="46660"/>
                </a:lnTo>
                <a:lnTo>
                  <a:pt x="54910" y="46830"/>
                </a:lnTo>
                <a:lnTo>
                  <a:pt x="54830" y="47030"/>
                </a:lnTo>
                <a:lnTo>
                  <a:pt x="54800" y="47270"/>
                </a:lnTo>
                <a:lnTo>
                  <a:pt x="55200" y="47780"/>
                </a:lnTo>
                <a:lnTo>
                  <a:pt x="55230" y="48170"/>
                </a:lnTo>
                <a:lnTo>
                  <a:pt x="55210" y="48300"/>
                </a:lnTo>
                <a:lnTo>
                  <a:pt x="55270" y="48440"/>
                </a:lnTo>
                <a:lnTo>
                  <a:pt x="55300" y="48650"/>
                </a:lnTo>
                <a:lnTo>
                  <a:pt x="55140" y="48780"/>
                </a:lnTo>
                <a:lnTo>
                  <a:pt x="54040" y="49520"/>
                </a:lnTo>
                <a:lnTo>
                  <a:pt x="53780" y="49740"/>
                </a:lnTo>
                <a:lnTo>
                  <a:pt x="52340" y="48660"/>
                </a:lnTo>
                <a:lnTo>
                  <a:pt x="52340" y="48710"/>
                </a:lnTo>
                <a:lnTo>
                  <a:pt x="52060" y="48730"/>
                </a:lnTo>
                <a:lnTo>
                  <a:pt x="51230" y="48700"/>
                </a:lnTo>
                <a:lnTo>
                  <a:pt x="50680" y="48580"/>
                </a:lnTo>
                <a:lnTo>
                  <a:pt x="49150" y="48070"/>
                </a:lnTo>
                <a:lnTo>
                  <a:pt x="48150" y="48180"/>
                </a:lnTo>
                <a:lnTo>
                  <a:pt x="47730" y="48540"/>
                </a:lnTo>
                <a:lnTo>
                  <a:pt x="47600" y="49080"/>
                </a:lnTo>
                <a:lnTo>
                  <a:pt x="47780" y="49630"/>
                </a:lnTo>
                <a:lnTo>
                  <a:pt x="48140" y="50420"/>
                </a:lnTo>
                <a:lnTo>
                  <a:pt x="48190" y="50680"/>
                </a:lnTo>
                <a:lnTo>
                  <a:pt x="48090" y="50810"/>
                </a:lnTo>
                <a:lnTo>
                  <a:pt x="48030" y="50800"/>
                </a:lnTo>
                <a:lnTo>
                  <a:pt x="47940" y="50770"/>
                </a:lnTo>
                <a:lnTo>
                  <a:pt x="47850" y="50720"/>
                </a:lnTo>
                <a:lnTo>
                  <a:pt x="47670" y="50580"/>
                </a:lnTo>
                <a:lnTo>
                  <a:pt x="47310" y="50380"/>
                </a:lnTo>
                <a:lnTo>
                  <a:pt x="47140" y="50190"/>
                </a:lnTo>
                <a:lnTo>
                  <a:pt x="46920" y="50130"/>
                </a:lnTo>
                <a:lnTo>
                  <a:pt x="46680" y="50100"/>
                </a:lnTo>
                <a:lnTo>
                  <a:pt x="46440" y="50030"/>
                </a:lnTo>
                <a:lnTo>
                  <a:pt x="46030" y="49820"/>
                </a:lnTo>
                <a:lnTo>
                  <a:pt x="45830" y="49750"/>
                </a:lnTo>
                <a:lnTo>
                  <a:pt x="45190" y="49640"/>
                </a:lnTo>
                <a:lnTo>
                  <a:pt x="45060" y="49590"/>
                </a:lnTo>
                <a:lnTo>
                  <a:pt x="44680" y="49360"/>
                </a:lnTo>
                <a:lnTo>
                  <a:pt x="44420" y="49290"/>
                </a:lnTo>
                <a:lnTo>
                  <a:pt x="43880" y="49230"/>
                </a:lnTo>
                <a:lnTo>
                  <a:pt x="43620" y="49170"/>
                </a:lnTo>
                <a:lnTo>
                  <a:pt x="43260" y="49040"/>
                </a:lnTo>
                <a:lnTo>
                  <a:pt x="42770" y="48990"/>
                </a:lnTo>
                <a:lnTo>
                  <a:pt x="42390" y="48890"/>
                </a:lnTo>
                <a:lnTo>
                  <a:pt x="42290" y="48870"/>
                </a:lnTo>
                <a:lnTo>
                  <a:pt x="42170" y="48860"/>
                </a:lnTo>
                <a:lnTo>
                  <a:pt x="41100" y="48960"/>
                </a:lnTo>
                <a:lnTo>
                  <a:pt x="39760" y="48850"/>
                </a:lnTo>
                <a:lnTo>
                  <a:pt x="39510" y="48870"/>
                </a:lnTo>
                <a:lnTo>
                  <a:pt x="37980" y="49390"/>
                </a:lnTo>
                <a:lnTo>
                  <a:pt x="37590" y="49630"/>
                </a:lnTo>
                <a:lnTo>
                  <a:pt x="37580" y="49670"/>
                </a:lnTo>
                <a:lnTo>
                  <a:pt x="37530" y="49700"/>
                </a:lnTo>
                <a:lnTo>
                  <a:pt x="37380" y="49830"/>
                </a:lnTo>
                <a:lnTo>
                  <a:pt x="37120" y="49990"/>
                </a:lnTo>
                <a:lnTo>
                  <a:pt x="36940" y="50070"/>
                </a:lnTo>
                <a:lnTo>
                  <a:pt x="36880" y="50050"/>
                </a:lnTo>
                <a:lnTo>
                  <a:pt x="36890" y="49730"/>
                </a:lnTo>
                <a:lnTo>
                  <a:pt x="36980" y="49420"/>
                </a:lnTo>
                <a:lnTo>
                  <a:pt x="37110" y="49210"/>
                </a:lnTo>
                <a:lnTo>
                  <a:pt x="37210" y="48970"/>
                </a:lnTo>
                <a:lnTo>
                  <a:pt x="37320" y="47840"/>
                </a:lnTo>
                <a:lnTo>
                  <a:pt x="37290" y="47340"/>
                </a:lnTo>
                <a:lnTo>
                  <a:pt x="36930" y="46690"/>
                </a:lnTo>
                <a:lnTo>
                  <a:pt x="37110" y="46200"/>
                </a:lnTo>
                <a:lnTo>
                  <a:pt x="37180" y="45940"/>
                </a:lnTo>
                <a:lnTo>
                  <a:pt x="38270" y="45770"/>
                </a:lnTo>
                <a:lnTo>
                  <a:pt x="39340" y="45480"/>
                </a:lnTo>
                <a:lnTo>
                  <a:pt x="40310" y="44990"/>
                </a:lnTo>
                <a:lnTo>
                  <a:pt x="40650" y="44620"/>
                </a:lnTo>
                <a:lnTo>
                  <a:pt x="40910" y="44190"/>
                </a:lnTo>
                <a:lnTo>
                  <a:pt x="41240" y="43280"/>
                </a:lnTo>
                <a:lnTo>
                  <a:pt x="41590" y="41730"/>
                </a:lnTo>
                <a:lnTo>
                  <a:pt x="41570" y="40980"/>
                </a:lnTo>
                <a:lnTo>
                  <a:pt x="41590" y="40500"/>
                </a:lnTo>
                <a:lnTo>
                  <a:pt x="41760" y="39680"/>
                </a:lnTo>
                <a:lnTo>
                  <a:pt x="41900" y="39430"/>
                </a:lnTo>
                <a:lnTo>
                  <a:pt x="41990" y="39400"/>
                </a:lnTo>
                <a:lnTo>
                  <a:pt x="42080" y="39340"/>
                </a:lnTo>
                <a:lnTo>
                  <a:pt x="42100" y="39200"/>
                </a:lnTo>
                <a:lnTo>
                  <a:pt x="42080" y="39040"/>
                </a:lnTo>
                <a:lnTo>
                  <a:pt x="42300" y="38940"/>
                </a:lnTo>
                <a:lnTo>
                  <a:pt x="42410" y="39140"/>
                </a:lnTo>
                <a:lnTo>
                  <a:pt x="42590" y="39240"/>
                </a:lnTo>
                <a:lnTo>
                  <a:pt x="42830" y="39220"/>
                </a:lnTo>
                <a:lnTo>
                  <a:pt x="43020" y="39370"/>
                </a:lnTo>
                <a:lnTo>
                  <a:pt x="43150" y="39390"/>
                </a:lnTo>
                <a:lnTo>
                  <a:pt x="43270" y="39390"/>
                </a:lnTo>
                <a:lnTo>
                  <a:pt x="43530" y="39500"/>
                </a:lnTo>
                <a:lnTo>
                  <a:pt x="43790" y="39390"/>
                </a:lnTo>
                <a:lnTo>
                  <a:pt x="44080" y="38850"/>
                </a:lnTo>
                <a:lnTo>
                  <a:pt x="44550" y="38770"/>
                </a:lnTo>
                <a:lnTo>
                  <a:pt x="44790" y="39000"/>
                </a:lnTo>
                <a:lnTo>
                  <a:pt x="44860" y="39180"/>
                </a:lnTo>
                <a:lnTo>
                  <a:pt x="44860" y="39370"/>
                </a:lnTo>
                <a:lnTo>
                  <a:pt x="45100" y="39570"/>
                </a:lnTo>
                <a:lnTo>
                  <a:pt x="45400" y="39750"/>
                </a:lnTo>
                <a:lnTo>
                  <a:pt x="45480" y="40650"/>
                </a:lnTo>
                <a:lnTo>
                  <a:pt x="45680" y="41390"/>
                </a:lnTo>
                <a:lnTo>
                  <a:pt x="46280" y="41060"/>
                </a:lnTo>
                <a:lnTo>
                  <a:pt x="46710" y="40440"/>
                </a:lnTo>
                <a:lnTo>
                  <a:pt x="46920" y="40250"/>
                </a:lnTo>
                <a:lnTo>
                  <a:pt x="47160" y="40350"/>
                </a:lnTo>
                <a:lnTo>
                  <a:pt x="47840" y="40540"/>
                </a:lnTo>
                <a:lnTo>
                  <a:pt x="48150" y="40930"/>
                </a:lnTo>
                <a:lnTo>
                  <a:pt x="48300" y="41080"/>
                </a:lnTo>
                <a:lnTo>
                  <a:pt x="48400" y="41250"/>
                </a:lnTo>
                <a:lnTo>
                  <a:pt x="48580" y="41430"/>
                </a:lnTo>
                <a:lnTo>
                  <a:pt x="48880" y="41400"/>
                </a:lnTo>
                <a:lnTo>
                  <a:pt x="49200" y="41070"/>
                </a:lnTo>
                <a:lnTo>
                  <a:pt x="49440" y="40640"/>
                </a:lnTo>
                <a:lnTo>
                  <a:pt x="49640" y="40180"/>
                </a:lnTo>
                <a:lnTo>
                  <a:pt x="49920" y="39860"/>
                </a:lnTo>
                <a:lnTo>
                  <a:pt x="50360" y="40070"/>
                </a:lnTo>
                <a:lnTo>
                  <a:pt x="50730" y="40350"/>
                </a:lnTo>
                <a:lnTo>
                  <a:pt x="50850" y="40870"/>
                </a:lnTo>
                <a:lnTo>
                  <a:pt x="51210" y="41240"/>
                </a:lnTo>
                <a:lnTo>
                  <a:pt x="51710" y="41340"/>
                </a:lnTo>
                <a:lnTo>
                  <a:pt x="52220" y="41330"/>
                </a:lnTo>
                <a:lnTo>
                  <a:pt x="52350" y="41310"/>
                </a:lnTo>
                <a:lnTo>
                  <a:pt x="52470" y="41260"/>
                </a:lnTo>
                <a:lnTo>
                  <a:pt x="52710" y="41200"/>
                </a:lnTo>
                <a:lnTo>
                  <a:pt x="52910" y="41330"/>
                </a:lnTo>
                <a:lnTo>
                  <a:pt x="53050" y="41510"/>
                </a:lnTo>
                <a:lnTo>
                  <a:pt x="53010" y="41730"/>
                </a:lnTo>
                <a:lnTo>
                  <a:pt x="52900" y="41990"/>
                </a:lnTo>
                <a:lnTo>
                  <a:pt x="52580" y="42430"/>
                </a:lnTo>
                <a:lnTo>
                  <a:pt x="52400" y="42600"/>
                </a:lnTo>
                <a:lnTo>
                  <a:pt x="52120" y="42690"/>
                </a:lnTo>
                <a:lnTo>
                  <a:pt x="51940" y="42960"/>
                </a:lnTo>
                <a:lnTo>
                  <a:pt x="51750" y="43200"/>
                </a:lnTo>
                <a:lnTo>
                  <a:pt x="51620" y="43520"/>
                </a:lnTo>
                <a:lnTo>
                  <a:pt x="51770" y="43890"/>
                </a:lnTo>
                <a:lnTo>
                  <a:pt x="51950" y="44150"/>
                </a:lnTo>
                <a:lnTo>
                  <a:pt x="52010" y="44460"/>
                </a:lnTo>
                <a:lnTo>
                  <a:pt x="51960" y="44830"/>
                </a:lnTo>
                <a:lnTo>
                  <a:pt x="52130" y="45150"/>
                </a:lnTo>
                <a:lnTo>
                  <a:pt x="52760" y="45480"/>
                </a:lnTo>
                <a:lnTo>
                  <a:pt x="53220" y="45610"/>
                </a:lnTo>
                <a:lnTo>
                  <a:pt x="53940" y="45620"/>
                </a:lnTo>
                <a:lnTo>
                  <a:pt x="54630" y="45490"/>
                </a:lnTo>
                <a:lnTo>
                  <a:pt x="55110" y="45350"/>
                </a:lnTo>
                <a:lnTo>
                  <a:pt x="55590" y="45360"/>
                </a:lnTo>
                <a:lnTo>
                  <a:pt x="56470" y="45740"/>
                </a:lnTo>
                <a:lnTo>
                  <a:pt x="56880" y="46000"/>
                </a:lnTo>
                <a:lnTo>
                  <a:pt x="57160" y="46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9" name="Gombe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72960" y="29170"/>
                </a:moveTo>
                <a:lnTo>
                  <a:pt x="73050" y="29840"/>
                </a:lnTo>
                <a:lnTo>
                  <a:pt x="72490" y="30750"/>
                </a:lnTo>
                <a:lnTo>
                  <a:pt x="72480" y="31090"/>
                </a:lnTo>
                <a:lnTo>
                  <a:pt x="72630" y="31430"/>
                </a:lnTo>
                <a:lnTo>
                  <a:pt x="72870" y="31720"/>
                </a:lnTo>
                <a:lnTo>
                  <a:pt x="73160" y="31920"/>
                </a:lnTo>
                <a:lnTo>
                  <a:pt x="73490" y="32050"/>
                </a:lnTo>
                <a:lnTo>
                  <a:pt x="73760" y="32240"/>
                </a:lnTo>
                <a:lnTo>
                  <a:pt x="74270" y="33060"/>
                </a:lnTo>
                <a:lnTo>
                  <a:pt x="74810" y="33400"/>
                </a:lnTo>
                <a:lnTo>
                  <a:pt x="74730" y="34070"/>
                </a:lnTo>
                <a:lnTo>
                  <a:pt x="74770" y="35090"/>
                </a:lnTo>
                <a:lnTo>
                  <a:pt x="74660" y="35410"/>
                </a:lnTo>
                <a:lnTo>
                  <a:pt x="74380" y="35640"/>
                </a:lnTo>
                <a:lnTo>
                  <a:pt x="72970" y="36480"/>
                </a:lnTo>
                <a:lnTo>
                  <a:pt x="72330" y="36770"/>
                </a:lnTo>
                <a:lnTo>
                  <a:pt x="71630" y="36880"/>
                </a:lnTo>
                <a:lnTo>
                  <a:pt x="68970" y="36990"/>
                </a:lnTo>
                <a:lnTo>
                  <a:pt x="68170" y="36930"/>
                </a:lnTo>
                <a:lnTo>
                  <a:pt x="68220" y="36740"/>
                </a:lnTo>
                <a:lnTo>
                  <a:pt x="68050" y="36530"/>
                </a:lnTo>
                <a:lnTo>
                  <a:pt x="67830" y="36090"/>
                </a:lnTo>
                <a:lnTo>
                  <a:pt x="67710" y="35610"/>
                </a:lnTo>
                <a:lnTo>
                  <a:pt x="67660" y="35110"/>
                </a:lnTo>
                <a:lnTo>
                  <a:pt x="67430" y="34610"/>
                </a:lnTo>
                <a:lnTo>
                  <a:pt x="65870" y="33440"/>
                </a:lnTo>
                <a:lnTo>
                  <a:pt x="65560" y="33000"/>
                </a:lnTo>
                <a:lnTo>
                  <a:pt x="65600" y="32740"/>
                </a:lnTo>
                <a:lnTo>
                  <a:pt x="66460" y="32300"/>
                </a:lnTo>
                <a:lnTo>
                  <a:pt x="66480" y="32080"/>
                </a:lnTo>
                <a:lnTo>
                  <a:pt x="66450" y="31850"/>
                </a:lnTo>
                <a:lnTo>
                  <a:pt x="66470" y="30780"/>
                </a:lnTo>
                <a:lnTo>
                  <a:pt x="66310" y="30320"/>
                </a:lnTo>
                <a:lnTo>
                  <a:pt x="65820" y="30010"/>
                </a:lnTo>
                <a:lnTo>
                  <a:pt x="65280" y="29750"/>
                </a:lnTo>
                <a:lnTo>
                  <a:pt x="65200" y="29150"/>
                </a:lnTo>
                <a:lnTo>
                  <a:pt x="64960" y="28610"/>
                </a:lnTo>
                <a:lnTo>
                  <a:pt x="64150" y="28260"/>
                </a:lnTo>
                <a:lnTo>
                  <a:pt x="64180" y="28050"/>
                </a:lnTo>
                <a:lnTo>
                  <a:pt x="64570" y="27490"/>
                </a:lnTo>
                <a:lnTo>
                  <a:pt x="64690" y="27200"/>
                </a:lnTo>
                <a:lnTo>
                  <a:pt x="64950" y="26290"/>
                </a:lnTo>
                <a:lnTo>
                  <a:pt x="65180" y="25720"/>
                </a:lnTo>
                <a:lnTo>
                  <a:pt x="65400" y="25530"/>
                </a:lnTo>
                <a:lnTo>
                  <a:pt x="65980" y="25350"/>
                </a:lnTo>
                <a:lnTo>
                  <a:pt x="66220" y="25160"/>
                </a:lnTo>
                <a:lnTo>
                  <a:pt x="66590" y="24660"/>
                </a:lnTo>
                <a:lnTo>
                  <a:pt x="67300" y="24250"/>
                </a:lnTo>
                <a:lnTo>
                  <a:pt x="67480" y="24050"/>
                </a:lnTo>
                <a:lnTo>
                  <a:pt x="67600" y="23880"/>
                </a:lnTo>
                <a:lnTo>
                  <a:pt x="67760" y="23760"/>
                </a:lnTo>
                <a:lnTo>
                  <a:pt x="68810" y="23490"/>
                </a:lnTo>
                <a:lnTo>
                  <a:pt x="69850" y="24000"/>
                </a:lnTo>
                <a:lnTo>
                  <a:pt x="70330" y="24370"/>
                </a:lnTo>
                <a:lnTo>
                  <a:pt x="70750" y="24820"/>
                </a:lnTo>
                <a:lnTo>
                  <a:pt x="71120" y="25320"/>
                </a:lnTo>
                <a:lnTo>
                  <a:pt x="71910" y="26130"/>
                </a:lnTo>
                <a:lnTo>
                  <a:pt x="72070" y="26330"/>
                </a:lnTo>
                <a:lnTo>
                  <a:pt x="72120" y="26590"/>
                </a:lnTo>
                <a:lnTo>
                  <a:pt x="72020" y="28360"/>
                </a:lnTo>
                <a:lnTo>
                  <a:pt x="72080" y="28920"/>
                </a:lnTo>
                <a:lnTo>
                  <a:pt x="72140" y="29150"/>
                </a:lnTo>
                <a:lnTo>
                  <a:pt x="72680" y="29200"/>
                </a:lnTo>
                <a:lnTo>
                  <a:pt x="72960" y="291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0" name="Enugu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41080" y="56160"/>
                </a:moveTo>
                <a:lnTo>
                  <a:pt x="41160" y="56470"/>
                </a:lnTo>
                <a:lnTo>
                  <a:pt x="41450" y="57080"/>
                </a:lnTo>
                <a:lnTo>
                  <a:pt x="41660" y="57340"/>
                </a:lnTo>
                <a:lnTo>
                  <a:pt x="41910" y="57580"/>
                </a:lnTo>
                <a:lnTo>
                  <a:pt x="42200" y="57780"/>
                </a:lnTo>
                <a:lnTo>
                  <a:pt x="42480" y="57920"/>
                </a:lnTo>
                <a:lnTo>
                  <a:pt x="42790" y="57890"/>
                </a:lnTo>
                <a:lnTo>
                  <a:pt x="43010" y="57720"/>
                </a:lnTo>
                <a:lnTo>
                  <a:pt x="43290" y="57650"/>
                </a:lnTo>
                <a:lnTo>
                  <a:pt x="43600" y="57800"/>
                </a:lnTo>
                <a:lnTo>
                  <a:pt x="43790" y="58100"/>
                </a:lnTo>
                <a:lnTo>
                  <a:pt x="43880" y="58470"/>
                </a:lnTo>
                <a:lnTo>
                  <a:pt x="43870" y="58840"/>
                </a:lnTo>
                <a:lnTo>
                  <a:pt x="43610" y="59550"/>
                </a:lnTo>
                <a:lnTo>
                  <a:pt x="43110" y="59600"/>
                </a:lnTo>
                <a:lnTo>
                  <a:pt x="42860" y="59580"/>
                </a:lnTo>
                <a:lnTo>
                  <a:pt x="42610" y="59730"/>
                </a:lnTo>
                <a:lnTo>
                  <a:pt x="42910" y="60710"/>
                </a:lnTo>
                <a:lnTo>
                  <a:pt x="42910" y="61250"/>
                </a:lnTo>
                <a:lnTo>
                  <a:pt x="42580" y="62260"/>
                </a:lnTo>
                <a:lnTo>
                  <a:pt x="42710" y="62460"/>
                </a:lnTo>
                <a:lnTo>
                  <a:pt x="42720" y="62570"/>
                </a:lnTo>
                <a:lnTo>
                  <a:pt x="42810" y="62890"/>
                </a:lnTo>
                <a:lnTo>
                  <a:pt x="42820" y="63120"/>
                </a:lnTo>
                <a:lnTo>
                  <a:pt x="42880" y="63360"/>
                </a:lnTo>
                <a:lnTo>
                  <a:pt x="42890" y="63590"/>
                </a:lnTo>
                <a:lnTo>
                  <a:pt x="42740" y="63810"/>
                </a:lnTo>
                <a:lnTo>
                  <a:pt x="42560" y="64020"/>
                </a:lnTo>
                <a:lnTo>
                  <a:pt x="42510" y="64400"/>
                </a:lnTo>
                <a:lnTo>
                  <a:pt x="42600" y="64800"/>
                </a:lnTo>
                <a:lnTo>
                  <a:pt x="42390" y="64900"/>
                </a:lnTo>
                <a:lnTo>
                  <a:pt x="42120" y="64650"/>
                </a:lnTo>
                <a:lnTo>
                  <a:pt x="41960" y="64540"/>
                </a:lnTo>
                <a:lnTo>
                  <a:pt x="41760" y="64440"/>
                </a:lnTo>
                <a:lnTo>
                  <a:pt x="41390" y="64560"/>
                </a:lnTo>
                <a:lnTo>
                  <a:pt x="40890" y="64190"/>
                </a:lnTo>
                <a:lnTo>
                  <a:pt x="40530" y="64200"/>
                </a:lnTo>
                <a:lnTo>
                  <a:pt x="40170" y="64260"/>
                </a:lnTo>
                <a:lnTo>
                  <a:pt x="40150" y="64230"/>
                </a:lnTo>
                <a:lnTo>
                  <a:pt x="40100" y="64200"/>
                </a:lnTo>
                <a:lnTo>
                  <a:pt x="40020" y="64180"/>
                </a:lnTo>
                <a:lnTo>
                  <a:pt x="39980" y="64100"/>
                </a:lnTo>
                <a:lnTo>
                  <a:pt x="39850" y="64020"/>
                </a:lnTo>
                <a:lnTo>
                  <a:pt x="39770" y="64010"/>
                </a:lnTo>
                <a:lnTo>
                  <a:pt x="39570" y="64070"/>
                </a:lnTo>
                <a:lnTo>
                  <a:pt x="39350" y="64040"/>
                </a:lnTo>
                <a:lnTo>
                  <a:pt x="39190" y="63850"/>
                </a:lnTo>
                <a:lnTo>
                  <a:pt x="39110" y="63610"/>
                </a:lnTo>
                <a:lnTo>
                  <a:pt x="38980" y="63400"/>
                </a:lnTo>
                <a:lnTo>
                  <a:pt x="38890" y="63180"/>
                </a:lnTo>
                <a:lnTo>
                  <a:pt x="38930" y="62920"/>
                </a:lnTo>
                <a:lnTo>
                  <a:pt x="38750" y="62780"/>
                </a:lnTo>
                <a:lnTo>
                  <a:pt x="38720" y="62600"/>
                </a:lnTo>
                <a:lnTo>
                  <a:pt x="38600" y="62520"/>
                </a:lnTo>
                <a:lnTo>
                  <a:pt x="38490" y="62610"/>
                </a:lnTo>
                <a:lnTo>
                  <a:pt x="38370" y="62630"/>
                </a:lnTo>
                <a:lnTo>
                  <a:pt x="38310" y="62540"/>
                </a:lnTo>
                <a:lnTo>
                  <a:pt x="38340" y="62440"/>
                </a:lnTo>
                <a:lnTo>
                  <a:pt x="38350" y="62310"/>
                </a:lnTo>
                <a:lnTo>
                  <a:pt x="38350" y="62160"/>
                </a:lnTo>
                <a:lnTo>
                  <a:pt x="38400" y="62140"/>
                </a:lnTo>
                <a:lnTo>
                  <a:pt x="38450" y="62080"/>
                </a:lnTo>
                <a:lnTo>
                  <a:pt x="38430" y="62000"/>
                </a:lnTo>
                <a:lnTo>
                  <a:pt x="38390" y="61930"/>
                </a:lnTo>
                <a:lnTo>
                  <a:pt x="38150" y="61380"/>
                </a:lnTo>
                <a:lnTo>
                  <a:pt x="37990" y="61160"/>
                </a:lnTo>
                <a:lnTo>
                  <a:pt x="37880" y="61100"/>
                </a:lnTo>
                <a:lnTo>
                  <a:pt x="37620" y="61050"/>
                </a:lnTo>
                <a:lnTo>
                  <a:pt x="37510" y="61000"/>
                </a:lnTo>
                <a:lnTo>
                  <a:pt x="37440" y="60810"/>
                </a:lnTo>
                <a:lnTo>
                  <a:pt x="37650" y="60240"/>
                </a:lnTo>
                <a:lnTo>
                  <a:pt x="38070" y="59780"/>
                </a:lnTo>
                <a:lnTo>
                  <a:pt x="38100" y="59270"/>
                </a:lnTo>
                <a:lnTo>
                  <a:pt x="37870" y="59170"/>
                </a:lnTo>
                <a:lnTo>
                  <a:pt x="37630" y="59110"/>
                </a:lnTo>
                <a:lnTo>
                  <a:pt x="37190" y="58930"/>
                </a:lnTo>
                <a:lnTo>
                  <a:pt x="36790" y="58940"/>
                </a:lnTo>
                <a:lnTo>
                  <a:pt x="36690" y="58900"/>
                </a:lnTo>
                <a:lnTo>
                  <a:pt x="36700" y="58650"/>
                </a:lnTo>
                <a:lnTo>
                  <a:pt x="36630" y="58440"/>
                </a:lnTo>
                <a:lnTo>
                  <a:pt x="36830" y="58040"/>
                </a:lnTo>
                <a:lnTo>
                  <a:pt x="37090" y="57870"/>
                </a:lnTo>
                <a:lnTo>
                  <a:pt x="37100" y="57940"/>
                </a:lnTo>
                <a:lnTo>
                  <a:pt x="37110" y="58000"/>
                </a:lnTo>
                <a:lnTo>
                  <a:pt x="37140" y="58110"/>
                </a:lnTo>
                <a:lnTo>
                  <a:pt x="37190" y="58160"/>
                </a:lnTo>
                <a:lnTo>
                  <a:pt x="37310" y="58340"/>
                </a:lnTo>
                <a:lnTo>
                  <a:pt x="37500" y="58420"/>
                </a:lnTo>
                <a:lnTo>
                  <a:pt x="37840" y="58160"/>
                </a:lnTo>
                <a:lnTo>
                  <a:pt x="38120" y="57810"/>
                </a:lnTo>
                <a:lnTo>
                  <a:pt x="38760" y="57370"/>
                </a:lnTo>
                <a:lnTo>
                  <a:pt x="39130" y="57020"/>
                </a:lnTo>
                <a:lnTo>
                  <a:pt x="39570" y="56450"/>
                </a:lnTo>
                <a:lnTo>
                  <a:pt x="39710" y="56330"/>
                </a:lnTo>
                <a:lnTo>
                  <a:pt x="39940" y="56240"/>
                </a:lnTo>
                <a:lnTo>
                  <a:pt x="40190" y="56050"/>
                </a:lnTo>
                <a:lnTo>
                  <a:pt x="40460" y="55910"/>
                </a:lnTo>
                <a:lnTo>
                  <a:pt x="40830" y="55930"/>
                </a:lnTo>
                <a:lnTo>
                  <a:pt x="41080" y="56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1" name="Kogi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31400" y="43500"/>
                </a:moveTo>
                <a:lnTo>
                  <a:pt x="31740" y="43430"/>
                </a:lnTo>
                <a:lnTo>
                  <a:pt x="31870" y="43450"/>
                </a:lnTo>
                <a:lnTo>
                  <a:pt x="31920" y="43490"/>
                </a:lnTo>
                <a:lnTo>
                  <a:pt x="32200" y="43680"/>
                </a:lnTo>
                <a:lnTo>
                  <a:pt x="32360" y="43710"/>
                </a:lnTo>
                <a:lnTo>
                  <a:pt x="32480" y="43770"/>
                </a:lnTo>
                <a:lnTo>
                  <a:pt x="32570" y="43870"/>
                </a:lnTo>
                <a:lnTo>
                  <a:pt x="32760" y="44190"/>
                </a:lnTo>
                <a:lnTo>
                  <a:pt x="32770" y="44330"/>
                </a:lnTo>
                <a:lnTo>
                  <a:pt x="32780" y="44390"/>
                </a:lnTo>
                <a:lnTo>
                  <a:pt x="32900" y="44630"/>
                </a:lnTo>
                <a:lnTo>
                  <a:pt x="32920" y="44690"/>
                </a:lnTo>
                <a:lnTo>
                  <a:pt x="32960" y="44700"/>
                </a:lnTo>
                <a:lnTo>
                  <a:pt x="32990" y="44770"/>
                </a:lnTo>
                <a:lnTo>
                  <a:pt x="33000" y="44840"/>
                </a:lnTo>
                <a:lnTo>
                  <a:pt x="33020" y="45060"/>
                </a:lnTo>
                <a:lnTo>
                  <a:pt x="33120" y="45430"/>
                </a:lnTo>
                <a:lnTo>
                  <a:pt x="33290" y="45780"/>
                </a:lnTo>
                <a:lnTo>
                  <a:pt x="33350" y="45810"/>
                </a:lnTo>
                <a:lnTo>
                  <a:pt x="34100" y="46380"/>
                </a:lnTo>
                <a:lnTo>
                  <a:pt x="34190" y="46480"/>
                </a:lnTo>
                <a:lnTo>
                  <a:pt x="34490" y="46960"/>
                </a:lnTo>
                <a:lnTo>
                  <a:pt x="34770" y="47270"/>
                </a:lnTo>
                <a:lnTo>
                  <a:pt x="34870" y="47310"/>
                </a:lnTo>
                <a:lnTo>
                  <a:pt x="34870" y="47360"/>
                </a:lnTo>
                <a:lnTo>
                  <a:pt x="34980" y="47450"/>
                </a:lnTo>
                <a:lnTo>
                  <a:pt x="35010" y="47500"/>
                </a:lnTo>
                <a:lnTo>
                  <a:pt x="35140" y="47370"/>
                </a:lnTo>
                <a:lnTo>
                  <a:pt x="35190" y="47170"/>
                </a:lnTo>
                <a:lnTo>
                  <a:pt x="35270" y="46980"/>
                </a:lnTo>
                <a:lnTo>
                  <a:pt x="35370" y="46900"/>
                </a:lnTo>
                <a:lnTo>
                  <a:pt x="35470" y="46960"/>
                </a:lnTo>
                <a:lnTo>
                  <a:pt x="35510" y="46840"/>
                </a:lnTo>
                <a:lnTo>
                  <a:pt x="35490" y="46670"/>
                </a:lnTo>
                <a:lnTo>
                  <a:pt x="35610" y="46550"/>
                </a:lnTo>
                <a:lnTo>
                  <a:pt x="35770" y="46490"/>
                </a:lnTo>
                <a:lnTo>
                  <a:pt x="35990" y="46280"/>
                </a:lnTo>
                <a:lnTo>
                  <a:pt x="36090" y="45970"/>
                </a:lnTo>
                <a:lnTo>
                  <a:pt x="36560" y="45960"/>
                </a:lnTo>
                <a:lnTo>
                  <a:pt x="36840" y="45990"/>
                </a:lnTo>
                <a:lnTo>
                  <a:pt x="37110" y="45940"/>
                </a:lnTo>
                <a:lnTo>
                  <a:pt x="37180" y="45940"/>
                </a:lnTo>
                <a:lnTo>
                  <a:pt x="37110" y="46200"/>
                </a:lnTo>
                <a:lnTo>
                  <a:pt x="36930" y="46690"/>
                </a:lnTo>
                <a:lnTo>
                  <a:pt x="37290" y="47340"/>
                </a:lnTo>
                <a:lnTo>
                  <a:pt x="37320" y="47840"/>
                </a:lnTo>
                <a:lnTo>
                  <a:pt x="37210" y="48970"/>
                </a:lnTo>
                <a:lnTo>
                  <a:pt x="37110" y="49210"/>
                </a:lnTo>
                <a:lnTo>
                  <a:pt x="36980" y="49420"/>
                </a:lnTo>
                <a:lnTo>
                  <a:pt x="36890" y="49730"/>
                </a:lnTo>
                <a:lnTo>
                  <a:pt x="36880" y="50050"/>
                </a:lnTo>
                <a:lnTo>
                  <a:pt x="36940" y="50070"/>
                </a:lnTo>
                <a:lnTo>
                  <a:pt x="37120" y="49990"/>
                </a:lnTo>
                <a:lnTo>
                  <a:pt x="37380" y="49830"/>
                </a:lnTo>
                <a:lnTo>
                  <a:pt x="37530" y="49700"/>
                </a:lnTo>
                <a:lnTo>
                  <a:pt x="37580" y="49670"/>
                </a:lnTo>
                <a:lnTo>
                  <a:pt x="37590" y="49630"/>
                </a:lnTo>
                <a:lnTo>
                  <a:pt x="37980" y="49390"/>
                </a:lnTo>
                <a:lnTo>
                  <a:pt x="39510" y="48870"/>
                </a:lnTo>
                <a:lnTo>
                  <a:pt x="39760" y="48850"/>
                </a:lnTo>
                <a:lnTo>
                  <a:pt x="41100" y="48960"/>
                </a:lnTo>
                <a:lnTo>
                  <a:pt x="42170" y="48860"/>
                </a:lnTo>
                <a:lnTo>
                  <a:pt x="42290" y="48870"/>
                </a:lnTo>
                <a:lnTo>
                  <a:pt x="42390" y="48890"/>
                </a:lnTo>
                <a:lnTo>
                  <a:pt x="42350" y="49330"/>
                </a:lnTo>
                <a:lnTo>
                  <a:pt x="42370" y="49740"/>
                </a:lnTo>
                <a:lnTo>
                  <a:pt x="42460" y="50120"/>
                </a:lnTo>
                <a:lnTo>
                  <a:pt x="42690" y="50450"/>
                </a:lnTo>
                <a:lnTo>
                  <a:pt x="42910" y="50680"/>
                </a:lnTo>
                <a:lnTo>
                  <a:pt x="43060" y="50950"/>
                </a:lnTo>
                <a:lnTo>
                  <a:pt x="43090" y="51230"/>
                </a:lnTo>
                <a:lnTo>
                  <a:pt x="43070" y="52110"/>
                </a:lnTo>
                <a:lnTo>
                  <a:pt x="43190" y="53030"/>
                </a:lnTo>
                <a:lnTo>
                  <a:pt x="43280" y="53320"/>
                </a:lnTo>
                <a:lnTo>
                  <a:pt x="43530" y="53460"/>
                </a:lnTo>
                <a:lnTo>
                  <a:pt x="43810" y="53420"/>
                </a:lnTo>
                <a:lnTo>
                  <a:pt x="44000" y="53550"/>
                </a:lnTo>
                <a:lnTo>
                  <a:pt x="43850" y="53820"/>
                </a:lnTo>
                <a:lnTo>
                  <a:pt x="43760" y="54040"/>
                </a:lnTo>
                <a:lnTo>
                  <a:pt x="43740" y="54290"/>
                </a:lnTo>
                <a:lnTo>
                  <a:pt x="43610" y="54900"/>
                </a:lnTo>
                <a:lnTo>
                  <a:pt x="43290" y="55420"/>
                </a:lnTo>
                <a:lnTo>
                  <a:pt x="42290" y="55970"/>
                </a:lnTo>
                <a:lnTo>
                  <a:pt x="42170" y="56270"/>
                </a:lnTo>
                <a:lnTo>
                  <a:pt x="42150" y="56620"/>
                </a:lnTo>
                <a:lnTo>
                  <a:pt x="41940" y="56680"/>
                </a:lnTo>
                <a:lnTo>
                  <a:pt x="41700" y="56570"/>
                </a:lnTo>
                <a:lnTo>
                  <a:pt x="41370" y="56300"/>
                </a:lnTo>
                <a:lnTo>
                  <a:pt x="41080" y="56160"/>
                </a:lnTo>
                <a:lnTo>
                  <a:pt x="40830" y="55930"/>
                </a:lnTo>
                <a:lnTo>
                  <a:pt x="40460" y="55910"/>
                </a:lnTo>
                <a:lnTo>
                  <a:pt x="40190" y="56050"/>
                </a:lnTo>
                <a:lnTo>
                  <a:pt x="39940" y="56240"/>
                </a:lnTo>
                <a:lnTo>
                  <a:pt x="39710" y="56330"/>
                </a:lnTo>
                <a:lnTo>
                  <a:pt x="39570" y="56450"/>
                </a:lnTo>
                <a:lnTo>
                  <a:pt x="39130" y="57020"/>
                </a:lnTo>
                <a:lnTo>
                  <a:pt x="38760" y="57370"/>
                </a:lnTo>
                <a:lnTo>
                  <a:pt x="38120" y="57810"/>
                </a:lnTo>
                <a:lnTo>
                  <a:pt x="37840" y="58160"/>
                </a:lnTo>
                <a:lnTo>
                  <a:pt x="37500" y="58420"/>
                </a:lnTo>
                <a:lnTo>
                  <a:pt x="37310" y="58340"/>
                </a:lnTo>
                <a:lnTo>
                  <a:pt x="37190" y="58160"/>
                </a:lnTo>
                <a:lnTo>
                  <a:pt x="37140" y="58110"/>
                </a:lnTo>
                <a:lnTo>
                  <a:pt x="37110" y="58000"/>
                </a:lnTo>
                <a:lnTo>
                  <a:pt x="37100" y="57940"/>
                </a:lnTo>
                <a:lnTo>
                  <a:pt x="37090" y="57870"/>
                </a:lnTo>
                <a:lnTo>
                  <a:pt x="36830" y="58040"/>
                </a:lnTo>
                <a:lnTo>
                  <a:pt x="36630" y="58440"/>
                </a:lnTo>
                <a:lnTo>
                  <a:pt x="36120" y="58930"/>
                </a:lnTo>
                <a:lnTo>
                  <a:pt x="35940" y="59290"/>
                </a:lnTo>
                <a:lnTo>
                  <a:pt x="35770" y="60040"/>
                </a:lnTo>
                <a:lnTo>
                  <a:pt x="35520" y="60280"/>
                </a:lnTo>
                <a:lnTo>
                  <a:pt x="35330" y="60310"/>
                </a:lnTo>
                <a:lnTo>
                  <a:pt x="35130" y="60270"/>
                </a:lnTo>
                <a:lnTo>
                  <a:pt x="34960" y="60260"/>
                </a:lnTo>
                <a:lnTo>
                  <a:pt x="34890" y="60280"/>
                </a:lnTo>
                <a:lnTo>
                  <a:pt x="34890" y="60170"/>
                </a:lnTo>
                <a:lnTo>
                  <a:pt x="34880" y="60060"/>
                </a:lnTo>
                <a:lnTo>
                  <a:pt x="34730" y="59620"/>
                </a:lnTo>
                <a:lnTo>
                  <a:pt x="34700" y="59300"/>
                </a:lnTo>
                <a:lnTo>
                  <a:pt x="34730" y="58320"/>
                </a:lnTo>
                <a:lnTo>
                  <a:pt x="34690" y="57920"/>
                </a:lnTo>
                <a:lnTo>
                  <a:pt x="34690" y="57790"/>
                </a:lnTo>
                <a:lnTo>
                  <a:pt x="34780" y="57500"/>
                </a:lnTo>
                <a:lnTo>
                  <a:pt x="34970" y="57070"/>
                </a:lnTo>
                <a:lnTo>
                  <a:pt x="34990" y="57000"/>
                </a:lnTo>
                <a:lnTo>
                  <a:pt x="34990" y="56670"/>
                </a:lnTo>
                <a:lnTo>
                  <a:pt x="34990" y="56590"/>
                </a:lnTo>
                <a:lnTo>
                  <a:pt x="35060" y="56410"/>
                </a:lnTo>
                <a:lnTo>
                  <a:pt x="35090" y="56010"/>
                </a:lnTo>
                <a:lnTo>
                  <a:pt x="35190" y="55730"/>
                </a:lnTo>
                <a:lnTo>
                  <a:pt x="35220" y="55590"/>
                </a:lnTo>
                <a:lnTo>
                  <a:pt x="35210" y="55450"/>
                </a:lnTo>
                <a:lnTo>
                  <a:pt x="35190" y="55380"/>
                </a:lnTo>
                <a:lnTo>
                  <a:pt x="35070" y="55110"/>
                </a:lnTo>
                <a:lnTo>
                  <a:pt x="35050" y="55050"/>
                </a:lnTo>
                <a:lnTo>
                  <a:pt x="34850" y="54990"/>
                </a:lnTo>
                <a:lnTo>
                  <a:pt x="34750" y="54930"/>
                </a:lnTo>
                <a:lnTo>
                  <a:pt x="34730" y="54800"/>
                </a:lnTo>
                <a:lnTo>
                  <a:pt x="34640" y="54690"/>
                </a:lnTo>
                <a:lnTo>
                  <a:pt x="34530" y="54600"/>
                </a:lnTo>
                <a:lnTo>
                  <a:pt x="34330" y="54620"/>
                </a:lnTo>
                <a:lnTo>
                  <a:pt x="34020" y="54750"/>
                </a:lnTo>
                <a:lnTo>
                  <a:pt x="33640" y="54820"/>
                </a:lnTo>
                <a:lnTo>
                  <a:pt x="33540" y="54670"/>
                </a:lnTo>
                <a:lnTo>
                  <a:pt x="33510" y="54530"/>
                </a:lnTo>
                <a:lnTo>
                  <a:pt x="33410" y="54390"/>
                </a:lnTo>
                <a:lnTo>
                  <a:pt x="33240" y="53970"/>
                </a:lnTo>
                <a:lnTo>
                  <a:pt x="33050" y="53800"/>
                </a:lnTo>
                <a:lnTo>
                  <a:pt x="32890" y="53780"/>
                </a:lnTo>
                <a:lnTo>
                  <a:pt x="32600" y="53850"/>
                </a:lnTo>
                <a:lnTo>
                  <a:pt x="32430" y="53840"/>
                </a:lnTo>
                <a:lnTo>
                  <a:pt x="32210" y="53590"/>
                </a:lnTo>
                <a:lnTo>
                  <a:pt x="31960" y="53420"/>
                </a:lnTo>
                <a:lnTo>
                  <a:pt x="31850" y="53320"/>
                </a:lnTo>
                <a:lnTo>
                  <a:pt x="31770" y="53190"/>
                </a:lnTo>
                <a:lnTo>
                  <a:pt x="31620" y="53220"/>
                </a:lnTo>
                <a:lnTo>
                  <a:pt x="31470" y="53320"/>
                </a:lnTo>
                <a:lnTo>
                  <a:pt x="31120" y="53460"/>
                </a:lnTo>
                <a:lnTo>
                  <a:pt x="30770" y="53470"/>
                </a:lnTo>
                <a:lnTo>
                  <a:pt x="30580" y="53210"/>
                </a:lnTo>
                <a:lnTo>
                  <a:pt x="30670" y="52880"/>
                </a:lnTo>
                <a:lnTo>
                  <a:pt x="30610" y="52700"/>
                </a:lnTo>
                <a:lnTo>
                  <a:pt x="30360" y="52620"/>
                </a:lnTo>
                <a:lnTo>
                  <a:pt x="30390" y="52470"/>
                </a:lnTo>
                <a:lnTo>
                  <a:pt x="30260" y="52390"/>
                </a:lnTo>
                <a:lnTo>
                  <a:pt x="30110" y="52420"/>
                </a:lnTo>
                <a:lnTo>
                  <a:pt x="29980" y="52350"/>
                </a:lnTo>
                <a:lnTo>
                  <a:pt x="29510" y="51840"/>
                </a:lnTo>
                <a:lnTo>
                  <a:pt x="29130" y="51250"/>
                </a:lnTo>
                <a:lnTo>
                  <a:pt x="29180" y="50950"/>
                </a:lnTo>
                <a:lnTo>
                  <a:pt x="28950" y="50840"/>
                </a:lnTo>
                <a:lnTo>
                  <a:pt x="28340" y="50950"/>
                </a:lnTo>
                <a:lnTo>
                  <a:pt x="28000" y="50850"/>
                </a:lnTo>
                <a:lnTo>
                  <a:pt x="27400" y="50560"/>
                </a:lnTo>
                <a:lnTo>
                  <a:pt x="27280" y="50450"/>
                </a:lnTo>
                <a:lnTo>
                  <a:pt x="27170" y="50460"/>
                </a:lnTo>
                <a:lnTo>
                  <a:pt x="26920" y="50230"/>
                </a:lnTo>
                <a:lnTo>
                  <a:pt x="26810" y="49900"/>
                </a:lnTo>
                <a:lnTo>
                  <a:pt x="26870" y="49580"/>
                </a:lnTo>
                <a:lnTo>
                  <a:pt x="27090" y="49300"/>
                </a:lnTo>
                <a:lnTo>
                  <a:pt x="27260" y="49200"/>
                </a:lnTo>
                <a:lnTo>
                  <a:pt x="27270" y="49030"/>
                </a:lnTo>
                <a:lnTo>
                  <a:pt x="27160" y="48950"/>
                </a:lnTo>
                <a:lnTo>
                  <a:pt x="27020" y="48930"/>
                </a:lnTo>
                <a:lnTo>
                  <a:pt x="26730" y="48960"/>
                </a:lnTo>
                <a:lnTo>
                  <a:pt x="26460" y="49020"/>
                </a:lnTo>
                <a:lnTo>
                  <a:pt x="26260" y="49150"/>
                </a:lnTo>
                <a:lnTo>
                  <a:pt x="26110" y="49090"/>
                </a:lnTo>
                <a:lnTo>
                  <a:pt x="26100" y="48770"/>
                </a:lnTo>
                <a:lnTo>
                  <a:pt x="26250" y="48560"/>
                </a:lnTo>
                <a:lnTo>
                  <a:pt x="26200" y="48100"/>
                </a:lnTo>
                <a:lnTo>
                  <a:pt x="25690" y="47780"/>
                </a:lnTo>
                <a:lnTo>
                  <a:pt x="25380" y="47500"/>
                </a:lnTo>
                <a:lnTo>
                  <a:pt x="25310" y="47360"/>
                </a:lnTo>
                <a:lnTo>
                  <a:pt x="25170" y="47240"/>
                </a:lnTo>
                <a:lnTo>
                  <a:pt x="25060" y="47110"/>
                </a:lnTo>
                <a:lnTo>
                  <a:pt x="24840" y="46670"/>
                </a:lnTo>
                <a:lnTo>
                  <a:pt x="24890" y="46420"/>
                </a:lnTo>
                <a:lnTo>
                  <a:pt x="25760" y="45340"/>
                </a:lnTo>
                <a:lnTo>
                  <a:pt x="26100" y="45030"/>
                </a:lnTo>
                <a:lnTo>
                  <a:pt x="26400" y="45150"/>
                </a:lnTo>
                <a:lnTo>
                  <a:pt x="26780" y="45520"/>
                </a:lnTo>
                <a:lnTo>
                  <a:pt x="27540" y="45810"/>
                </a:lnTo>
                <a:lnTo>
                  <a:pt x="28290" y="45990"/>
                </a:lnTo>
                <a:lnTo>
                  <a:pt x="29340" y="46040"/>
                </a:lnTo>
                <a:lnTo>
                  <a:pt x="30170" y="46230"/>
                </a:lnTo>
                <a:lnTo>
                  <a:pt x="30420" y="46180"/>
                </a:lnTo>
                <a:lnTo>
                  <a:pt x="30580" y="45990"/>
                </a:lnTo>
                <a:lnTo>
                  <a:pt x="30650" y="45770"/>
                </a:lnTo>
                <a:lnTo>
                  <a:pt x="30770" y="44980"/>
                </a:lnTo>
                <a:lnTo>
                  <a:pt x="31080" y="43910"/>
                </a:lnTo>
                <a:lnTo>
                  <a:pt x="31400" y="43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2" name="Osun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18820" y="48830"/>
                </a:moveTo>
                <a:lnTo>
                  <a:pt x="19310" y="48800"/>
                </a:lnTo>
                <a:lnTo>
                  <a:pt x="19810" y="48850"/>
                </a:lnTo>
                <a:lnTo>
                  <a:pt x="20230" y="48760"/>
                </a:lnTo>
                <a:lnTo>
                  <a:pt x="20430" y="48680"/>
                </a:lnTo>
                <a:lnTo>
                  <a:pt x="20640" y="48630"/>
                </a:lnTo>
                <a:lnTo>
                  <a:pt x="20650" y="48690"/>
                </a:lnTo>
                <a:lnTo>
                  <a:pt x="20700" y="48630"/>
                </a:lnTo>
                <a:lnTo>
                  <a:pt x="21130" y="48590"/>
                </a:lnTo>
                <a:lnTo>
                  <a:pt x="21430" y="48470"/>
                </a:lnTo>
                <a:lnTo>
                  <a:pt x="21740" y="48470"/>
                </a:lnTo>
                <a:lnTo>
                  <a:pt x="21900" y="48740"/>
                </a:lnTo>
                <a:lnTo>
                  <a:pt x="22130" y="48890"/>
                </a:lnTo>
                <a:lnTo>
                  <a:pt x="22560" y="48830"/>
                </a:lnTo>
                <a:lnTo>
                  <a:pt x="22680" y="48850"/>
                </a:lnTo>
                <a:lnTo>
                  <a:pt x="22500" y="49480"/>
                </a:lnTo>
                <a:lnTo>
                  <a:pt x="22270" y="49690"/>
                </a:lnTo>
                <a:lnTo>
                  <a:pt x="21980" y="49820"/>
                </a:lnTo>
                <a:lnTo>
                  <a:pt x="21630" y="50290"/>
                </a:lnTo>
                <a:lnTo>
                  <a:pt x="21570" y="51210"/>
                </a:lnTo>
                <a:lnTo>
                  <a:pt x="21490" y="51540"/>
                </a:lnTo>
                <a:lnTo>
                  <a:pt x="21530" y="51940"/>
                </a:lnTo>
                <a:lnTo>
                  <a:pt x="22130" y="53560"/>
                </a:lnTo>
                <a:lnTo>
                  <a:pt x="22120" y="53870"/>
                </a:lnTo>
                <a:lnTo>
                  <a:pt x="21750" y="53970"/>
                </a:lnTo>
                <a:lnTo>
                  <a:pt x="21420" y="54140"/>
                </a:lnTo>
                <a:lnTo>
                  <a:pt x="21290" y="54500"/>
                </a:lnTo>
                <a:lnTo>
                  <a:pt x="21220" y="54860"/>
                </a:lnTo>
                <a:lnTo>
                  <a:pt x="21230" y="55440"/>
                </a:lnTo>
                <a:lnTo>
                  <a:pt x="21200" y="55640"/>
                </a:lnTo>
                <a:lnTo>
                  <a:pt x="21220" y="55820"/>
                </a:lnTo>
                <a:lnTo>
                  <a:pt x="21200" y="55980"/>
                </a:lnTo>
                <a:lnTo>
                  <a:pt x="21120" y="56040"/>
                </a:lnTo>
                <a:lnTo>
                  <a:pt x="20920" y="56020"/>
                </a:lnTo>
                <a:lnTo>
                  <a:pt x="20830" y="55980"/>
                </a:lnTo>
                <a:lnTo>
                  <a:pt x="20440" y="55730"/>
                </a:lnTo>
                <a:lnTo>
                  <a:pt x="20160" y="55610"/>
                </a:lnTo>
                <a:lnTo>
                  <a:pt x="19860" y="55700"/>
                </a:lnTo>
                <a:lnTo>
                  <a:pt x="19540" y="55950"/>
                </a:lnTo>
                <a:lnTo>
                  <a:pt x="19330" y="56310"/>
                </a:lnTo>
                <a:lnTo>
                  <a:pt x="19280" y="56500"/>
                </a:lnTo>
                <a:lnTo>
                  <a:pt x="19160" y="56670"/>
                </a:lnTo>
                <a:lnTo>
                  <a:pt x="18870" y="56820"/>
                </a:lnTo>
                <a:lnTo>
                  <a:pt x="18750" y="56670"/>
                </a:lnTo>
                <a:lnTo>
                  <a:pt x="18440" y="56700"/>
                </a:lnTo>
                <a:lnTo>
                  <a:pt x="18300" y="56740"/>
                </a:lnTo>
                <a:lnTo>
                  <a:pt x="18180" y="56800"/>
                </a:lnTo>
                <a:lnTo>
                  <a:pt x="18010" y="56790"/>
                </a:lnTo>
                <a:lnTo>
                  <a:pt x="17850" y="56740"/>
                </a:lnTo>
                <a:lnTo>
                  <a:pt x="17590" y="56890"/>
                </a:lnTo>
                <a:lnTo>
                  <a:pt x="17370" y="56880"/>
                </a:lnTo>
                <a:lnTo>
                  <a:pt x="17330" y="56770"/>
                </a:lnTo>
                <a:lnTo>
                  <a:pt x="17310" y="56640"/>
                </a:lnTo>
                <a:lnTo>
                  <a:pt x="17240" y="56450"/>
                </a:lnTo>
                <a:lnTo>
                  <a:pt x="17150" y="56260"/>
                </a:lnTo>
                <a:lnTo>
                  <a:pt x="16900" y="56050"/>
                </a:lnTo>
                <a:lnTo>
                  <a:pt x="16550" y="56060"/>
                </a:lnTo>
                <a:lnTo>
                  <a:pt x="16260" y="56240"/>
                </a:lnTo>
                <a:lnTo>
                  <a:pt x="15950" y="56280"/>
                </a:lnTo>
                <a:lnTo>
                  <a:pt x="15890" y="55940"/>
                </a:lnTo>
                <a:lnTo>
                  <a:pt x="15730" y="55610"/>
                </a:lnTo>
                <a:lnTo>
                  <a:pt x="15200" y="55870"/>
                </a:lnTo>
                <a:lnTo>
                  <a:pt x="15720" y="53110"/>
                </a:lnTo>
                <a:lnTo>
                  <a:pt x="15670" y="52900"/>
                </a:lnTo>
                <a:lnTo>
                  <a:pt x="15530" y="52710"/>
                </a:lnTo>
                <a:lnTo>
                  <a:pt x="15400" y="52470"/>
                </a:lnTo>
                <a:lnTo>
                  <a:pt x="15240" y="52260"/>
                </a:lnTo>
                <a:lnTo>
                  <a:pt x="15030" y="52130"/>
                </a:lnTo>
                <a:lnTo>
                  <a:pt x="14870" y="51960"/>
                </a:lnTo>
                <a:lnTo>
                  <a:pt x="14880" y="51730"/>
                </a:lnTo>
                <a:lnTo>
                  <a:pt x="15010" y="51540"/>
                </a:lnTo>
                <a:lnTo>
                  <a:pt x="15080" y="51320"/>
                </a:lnTo>
                <a:lnTo>
                  <a:pt x="15120" y="51100"/>
                </a:lnTo>
                <a:lnTo>
                  <a:pt x="15140" y="50600"/>
                </a:lnTo>
                <a:lnTo>
                  <a:pt x="15270" y="50250"/>
                </a:lnTo>
                <a:lnTo>
                  <a:pt x="15780" y="50390"/>
                </a:lnTo>
                <a:lnTo>
                  <a:pt x="16170" y="50110"/>
                </a:lnTo>
                <a:lnTo>
                  <a:pt x="16160" y="49940"/>
                </a:lnTo>
                <a:lnTo>
                  <a:pt x="16230" y="49870"/>
                </a:lnTo>
                <a:lnTo>
                  <a:pt x="16310" y="49810"/>
                </a:lnTo>
                <a:lnTo>
                  <a:pt x="16450" y="49610"/>
                </a:lnTo>
                <a:lnTo>
                  <a:pt x="16610" y="49440"/>
                </a:lnTo>
                <a:lnTo>
                  <a:pt x="16850" y="49530"/>
                </a:lnTo>
                <a:lnTo>
                  <a:pt x="17060" y="49720"/>
                </a:lnTo>
                <a:lnTo>
                  <a:pt x="17330" y="50170"/>
                </a:lnTo>
                <a:lnTo>
                  <a:pt x="17640" y="50230"/>
                </a:lnTo>
                <a:lnTo>
                  <a:pt x="17800" y="50070"/>
                </a:lnTo>
                <a:lnTo>
                  <a:pt x="18020" y="49910"/>
                </a:lnTo>
                <a:lnTo>
                  <a:pt x="18060" y="49870"/>
                </a:lnTo>
                <a:lnTo>
                  <a:pt x="18110" y="49800"/>
                </a:lnTo>
                <a:lnTo>
                  <a:pt x="18170" y="49740"/>
                </a:lnTo>
                <a:lnTo>
                  <a:pt x="18190" y="49770"/>
                </a:lnTo>
                <a:lnTo>
                  <a:pt x="18320" y="49660"/>
                </a:lnTo>
                <a:lnTo>
                  <a:pt x="18460" y="49570"/>
                </a:lnTo>
                <a:lnTo>
                  <a:pt x="18590" y="49520"/>
                </a:lnTo>
                <a:lnTo>
                  <a:pt x="18760" y="49490"/>
                </a:lnTo>
                <a:lnTo>
                  <a:pt x="18800" y="49450"/>
                </a:lnTo>
                <a:lnTo>
                  <a:pt x="18860" y="49350"/>
                </a:lnTo>
                <a:lnTo>
                  <a:pt x="18880" y="49090"/>
                </a:lnTo>
                <a:lnTo>
                  <a:pt x="18820" y="48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3" name="Imo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39250" y="70490"/>
                </a:moveTo>
                <a:lnTo>
                  <a:pt x="39020" y="70550"/>
                </a:lnTo>
                <a:lnTo>
                  <a:pt x="38780" y="70580"/>
                </a:lnTo>
                <a:lnTo>
                  <a:pt x="38380" y="70460"/>
                </a:lnTo>
                <a:lnTo>
                  <a:pt x="37430" y="70560"/>
                </a:lnTo>
                <a:lnTo>
                  <a:pt x="36360" y="70480"/>
                </a:lnTo>
                <a:lnTo>
                  <a:pt x="35560" y="69960"/>
                </a:lnTo>
                <a:lnTo>
                  <a:pt x="35510" y="69860"/>
                </a:lnTo>
                <a:lnTo>
                  <a:pt x="35330" y="69730"/>
                </a:lnTo>
                <a:lnTo>
                  <a:pt x="35260" y="69650"/>
                </a:lnTo>
                <a:lnTo>
                  <a:pt x="35250" y="69380"/>
                </a:lnTo>
                <a:lnTo>
                  <a:pt x="35360" y="69140"/>
                </a:lnTo>
                <a:lnTo>
                  <a:pt x="35420" y="68600"/>
                </a:lnTo>
                <a:lnTo>
                  <a:pt x="35110" y="68270"/>
                </a:lnTo>
                <a:lnTo>
                  <a:pt x="34830" y="68340"/>
                </a:lnTo>
                <a:lnTo>
                  <a:pt x="34560" y="68320"/>
                </a:lnTo>
                <a:lnTo>
                  <a:pt x="34510" y="68150"/>
                </a:lnTo>
                <a:lnTo>
                  <a:pt x="34750" y="66950"/>
                </a:lnTo>
                <a:lnTo>
                  <a:pt x="34830" y="66680"/>
                </a:lnTo>
                <a:lnTo>
                  <a:pt x="35340" y="66280"/>
                </a:lnTo>
                <a:lnTo>
                  <a:pt x="35930" y="66120"/>
                </a:lnTo>
                <a:lnTo>
                  <a:pt x="36250" y="66250"/>
                </a:lnTo>
                <a:lnTo>
                  <a:pt x="36550" y="66170"/>
                </a:lnTo>
                <a:lnTo>
                  <a:pt x="36850" y="65560"/>
                </a:lnTo>
                <a:lnTo>
                  <a:pt x="36950" y="65240"/>
                </a:lnTo>
                <a:lnTo>
                  <a:pt x="37240" y="65060"/>
                </a:lnTo>
                <a:lnTo>
                  <a:pt x="37580" y="64980"/>
                </a:lnTo>
                <a:lnTo>
                  <a:pt x="37930" y="64940"/>
                </a:lnTo>
                <a:lnTo>
                  <a:pt x="38610" y="65090"/>
                </a:lnTo>
                <a:lnTo>
                  <a:pt x="38920" y="64980"/>
                </a:lnTo>
                <a:lnTo>
                  <a:pt x="39240" y="64920"/>
                </a:lnTo>
                <a:lnTo>
                  <a:pt x="39400" y="65060"/>
                </a:lnTo>
                <a:lnTo>
                  <a:pt x="39780" y="65250"/>
                </a:lnTo>
                <a:lnTo>
                  <a:pt x="39990" y="65300"/>
                </a:lnTo>
                <a:lnTo>
                  <a:pt x="40280" y="65560"/>
                </a:lnTo>
                <a:lnTo>
                  <a:pt x="40380" y="66410"/>
                </a:lnTo>
                <a:lnTo>
                  <a:pt x="40310" y="66760"/>
                </a:lnTo>
                <a:lnTo>
                  <a:pt x="40240" y="66870"/>
                </a:lnTo>
                <a:lnTo>
                  <a:pt x="40320" y="67010"/>
                </a:lnTo>
                <a:lnTo>
                  <a:pt x="40380" y="67210"/>
                </a:lnTo>
                <a:lnTo>
                  <a:pt x="40380" y="67420"/>
                </a:lnTo>
                <a:lnTo>
                  <a:pt x="40410" y="67630"/>
                </a:lnTo>
                <a:lnTo>
                  <a:pt x="40410" y="67830"/>
                </a:lnTo>
                <a:lnTo>
                  <a:pt x="40350" y="68010"/>
                </a:lnTo>
                <a:lnTo>
                  <a:pt x="40250" y="68170"/>
                </a:lnTo>
                <a:lnTo>
                  <a:pt x="40180" y="68370"/>
                </a:lnTo>
                <a:lnTo>
                  <a:pt x="40090" y="68560"/>
                </a:lnTo>
                <a:lnTo>
                  <a:pt x="39800" y="68880"/>
                </a:lnTo>
                <a:lnTo>
                  <a:pt x="39250" y="704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4" name="Ekiti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22680" y="48850"/>
                </a:moveTo>
                <a:lnTo>
                  <a:pt x="22760" y="48910"/>
                </a:lnTo>
                <a:lnTo>
                  <a:pt x="22800" y="49040"/>
                </a:lnTo>
                <a:lnTo>
                  <a:pt x="22960" y="49100"/>
                </a:lnTo>
                <a:lnTo>
                  <a:pt x="23430" y="48960"/>
                </a:lnTo>
                <a:lnTo>
                  <a:pt x="23930" y="49280"/>
                </a:lnTo>
                <a:lnTo>
                  <a:pt x="24230" y="49300"/>
                </a:lnTo>
                <a:lnTo>
                  <a:pt x="24420" y="49340"/>
                </a:lnTo>
                <a:lnTo>
                  <a:pt x="24740" y="49290"/>
                </a:lnTo>
                <a:lnTo>
                  <a:pt x="24800" y="49310"/>
                </a:lnTo>
                <a:lnTo>
                  <a:pt x="24870" y="49290"/>
                </a:lnTo>
                <a:lnTo>
                  <a:pt x="24960" y="49110"/>
                </a:lnTo>
                <a:lnTo>
                  <a:pt x="25010" y="48860"/>
                </a:lnTo>
                <a:lnTo>
                  <a:pt x="25170" y="48670"/>
                </a:lnTo>
                <a:lnTo>
                  <a:pt x="25440" y="48580"/>
                </a:lnTo>
                <a:lnTo>
                  <a:pt x="26250" y="48560"/>
                </a:lnTo>
                <a:lnTo>
                  <a:pt x="26100" y="48770"/>
                </a:lnTo>
                <a:lnTo>
                  <a:pt x="26110" y="49090"/>
                </a:lnTo>
                <a:lnTo>
                  <a:pt x="26260" y="49150"/>
                </a:lnTo>
                <a:lnTo>
                  <a:pt x="26460" y="49020"/>
                </a:lnTo>
                <a:lnTo>
                  <a:pt x="26730" y="48960"/>
                </a:lnTo>
                <a:lnTo>
                  <a:pt x="27020" y="48930"/>
                </a:lnTo>
                <a:lnTo>
                  <a:pt x="27160" y="48950"/>
                </a:lnTo>
                <a:lnTo>
                  <a:pt x="27270" y="49030"/>
                </a:lnTo>
                <a:lnTo>
                  <a:pt x="27260" y="49200"/>
                </a:lnTo>
                <a:lnTo>
                  <a:pt x="27090" y="49300"/>
                </a:lnTo>
                <a:lnTo>
                  <a:pt x="26870" y="49580"/>
                </a:lnTo>
                <a:lnTo>
                  <a:pt x="26810" y="49900"/>
                </a:lnTo>
                <a:lnTo>
                  <a:pt x="26920" y="50230"/>
                </a:lnTo>
                <a:lnTo>
                  <a:pt x="27170" y="50460"/>
                </a:lnTo>
                <a:lnTo>
                  <a:pt x="27280" y="50450"/>
                </a:lnTo>
                <a:lnTo>
                  <a:pt x="27400" y="50560"/>
                </a:lnTo>
                <a:lnTo>
                  <a:pt x="28000" y="50850"/>
                </a:lnTo>
                <a:lnTo>
                  <a:pt x="28340" y="50950"/>
                </a:lnTo>
                <a:lnTo>
                  <a:pt x="28200" y="51170"/>
                </a:lnTo>
                <a:lnTo>
                  <a:pt x="28020" y="51240"/>
                </a:lnTo>
                <a:lnTo>
                  <a:pt x="27810" y="51150"/>
                </a:lnTo>
                <a:lnTo>
                  <a:pt x="27610" y="51260"/>
                </a:lnTo>
                <a:lnTo>
                  <a:pt x="27540" y="51400"/>
                </a:lnTo>
                <a:lnTo>
                  <a:pt x="27440" y="51530"/>
                </a:lnTo>
                <a:lnTo>
                  <a:pt x="27240" y="51640"/>
                </a:lnTo>
                <a:lnTo>
                  <a:pt x="26920" y="52000"/>
                </a:lnTo>
                <a:lnTo>
                  <a:pt x="26820" y="52220"/>
                </a:lnTo>
                <a:lnTo>
                  <a:pt x="26680" y="52940"/>
                </a:lnTo>
                <a:lnTo>
                  <a:pt x="26260" y="53920"/>
                </a:lnTo>
                <a:lnTo>
                  <a:pt x="25470" y="54590"/>
                </a:lnTo>
                <a:lnTo>
                  <a:pt x="25040" y="54420"/>
                </a:lnTo>
                <a:lnTo>
                  <a:pt x="24880" y="53900"/>
                </a:lnTo>
                <a:lnTo>
                  <a:pt x="24690" y="53520"/>
                </a:lnTo>
                <a:lnTo>
                  <a:pt x="24310" y="53410"/>
                </a:lnTo>
                <a:lnTo>
                  <a:pt x="23770" y="53440"/>
                </a:lnTo>
                <a:lnTo>
                  <a:pt x="22940" y="53380"/>
                </a:lnTo>
                <a:lnTo>
                  <a:pt x="22660" y="53390"/>
                </a:lnTo>
                <a:lnTo>
                  <a:pt x="22130" y="53560"/>
                </a:lnTo>
                <a:lnTo>
                  <a:pt x="21530" y="51940"/>
                </a:lnTo>
                <a:lnTo>
                  <a:pt x="21490" y="51540"/>
                </a:lnTo>
                <a:lnTo>
                  <a:pt x="21570" y="51210"/>
                </a:lnTo>
                <a:lnTo>
                  <a:pt x="21630" y="50290"/>
                </a:lnTo>
                <a:lnTo>
                  <a:pt x="21980" y="49820"/>
                </a:lnTo>
                <a:lnTo>
                  <a:pt x="22270" y="49690"/>
                </a:lnTo>
                <a:lnTo>
                  <a:pt x="22500" y="49480"/>
                </a:lnTo>
                <a:lnTo>
                  <a:pt x="22680" y="48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5" name="Kaduna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39700" y="39150"/>
                </a:moveTo>
                <a:lnTo>
                  <a:pt x="39520" y="39100"/>
                </a:lnTo>
                <a:lnTo>
                  <a:pt x="39330" y="39160"/>
                </a:lnTo>
                <a:lnTo>
                  <a:pt x="39280" y="39040"/>
                </a:lnTo>
                <a:lnTo>
                  <a:pt x="39360" y="38810"/>
                </a:lnTo>
                <a:lnTo>
                  <a:pt x="39380" y="38700"/>
                </a:lnTo>
                <a:lnTo>
                  <a:pt x="39250" y="38530"/>
                </a:lnTo>
                <a:lnTo>
                  <a:pt x="39150" y="38470"/>
                </a:lnTo>
                <a:lnTo>
                  <a:pt x="39000" y="38230"/>
                </a:lnTo>
                <a:lnTo>
                  <a:pt x="39060" y="37950"/>
                </a:lnTo>
                <a:lnTo>
                  <a:pt x="39480" y="37650"/>
                </a:lnTo>
                <a:lnTo>
                  <a:pt x="39520" y="37500"/>
                </a:lnTo>
                <a:lnTo>
                  <a:pt x="39540" y="37340"/>
                </a:lnTo>
                <a:lnTo>
                  <a:pt x="39620" y="37220"/>
                </a:lnTo>
                <a:lnTo>
                  <a:pt x="39730" y="37120"/>
                </a:lnTo>
                <a:lnTo>
                  <a:pt x="39900" y="36920"/>
                </a:lnTo>
                <a:lnTo>
                  <a:pt x="39860" y="36680"/>
                </a:lnTo>
                <a:lnTo>
                  <a:pt x="39630" y="36570"/>
                </a:lnTo>
                <a:lnTo>
                  <a:pt x="39520" y="36370"/>
                </a:lnTo>
                <a:lnTo>
                  <a:pt x="39580" y="36160"/>
                </a:lnTo>
                <a:lnTo>
                  <a:pt x="39420" y="36020"/>
                </a:lnTo>
                <a:lnTo>
                  <a:pt x="39140" y="35940"/>
                </a:lnTo>
                <a:lnTo>
                  <a:pt x="38990" y="35740"/>
                </a:lnTo>
                <a:lnTo>
                  <a:pt x="39160" y="35610"/>
                </a:lnTo>
                <a:lnTo>
                  <a:pt x="39390" y="35590"/>
                </a:lnTo>
                <a:lnTo>
                  <a:pt x="39590" y="35430"/>
                </a:lnTo>
                <a:lnTo>
                  <a:pt x="39600" y="35150"/>
                </a:lnTo>
                <a:lnTo>
                  <a:pt x="39460" y="33920"/>
                </a:lnTo>
                <a:lnTo>
                  <a:pt x="39090" y="33660"/>
                </a:lnTo>
                <a:lnTo>
                  <a:pt x="37970" y="33680"/>
                </a:lnTo>
                <a:lnTo>
                  <a:pt x="37410" y="33610"/>
                </a:lnTo>
                <a:lnTo>
                  <a:pt x="36860" y="33380"/>
                </a:lnTo>
                <a:lnTo>
                  <a:pt x="36530" y="32940"/>
                </a:lnTo>
                <a:lnTo>
                  <a:pt x="36710" y="32720"/>
                </a:lnTo>
                <a:lnTo>
                  <a:pt x="36950" y="32560"/>
                </a:lnTo>
                <a:lnTo>
                  <a:pt x="37160" y="32310"/>
                </a:lnTo>
                <a:lnTo>
                  <a:pt x="37400" y="32120"/>
                </a:lnTo>
                <a:lnTo>
                  <a:pt x="37650" y="31950"/>
                </a:lnTo>
                <a:lnTo>
                  <a:pt x="37840" y="31710"/>
                </a:lnTo>
                <a:lnTo>
                  <a:pt x="37850" y="31450"/>
                </a:lnTo>
                <a:lnTo>
                  <a:pt x="37630" y="31290"/>
                </a:lnTo>
                <a:lnTo>
                  <a:pt x="37090" y="31090"/>
                </a:lnTo>
                <a:lnTo>
                  <a:pt x="36920" y="30920"/>
                </a:lnTo>
                <a:lnTo>
                  <a:pt x="37020" y="30650"/>
                </a:lnTo>
                <a:lnTo>
                  <a:pt x="37010" y="30030"/>
                </a:lnTo>
                <a:lnTo>
                  <a:pt x="36590" y="29680"/>
                </a:lnTo>
                <a:lnTo>
                  <a:pt x="36330" y="29750"/>
                </a:lnTo>
                <a:lnTo>
                  <a:pt x="36210" y="29720"/>
                </a:lnTo>
                <a:lnTo>
                  <a:pt x="36160" y="29100"/>
                </a:lnTo>
                <a:lnTo>
                  <a:pt x="36090" y="28950"/>
                </a:lnTo>
                <a:lnTo>
                  <a:pt x="35860" y="28850"/>
                </a:lnTo>
                <a:lnTo>
                  <a:pt x="35590" y="28830"/>
                </a:lnTo>
                <a:lnTo>
                  <a:pt x="35340" y="28940"/>
                </a:lnTo>
                <a:lnTo>
                  <a:pt x="35370" y="29240"/>
                </a:lnTo>
                <a:lnTo>
                  <a:pt x="35200" y="29370"/>
                </a:lnTo>
                <a:lnTo>
                  <a:pt x="34910" y="29320"/>
                </a:lnTo>
                <a:lnTo>
                  <a:pt x="34620" y="29370"/>
                </a:lnTo>
                <a:lnTo>
                  <a:pt x="34070" y="29630"/>
                </a:lnTo>
                <a:lnTo>
                  <a:pt x="33830" y="29590"/>
                </a:lnTo>
                <a:lnTo>
                  <a:pt x="33740" y="29350"/>
                </a:lnTo>
                <a:lnTo>
                  <a:pt x="33540" y="29210"/>
                </a:lnTo>
                <a:lnTo>
                  <a:pt x="33000" y="29330"/>
                </a:lnTo>
                <a:lnTo>
                  <a:pt x="32100" y="30020"/>
                </a:lnTo>
                <a:lnTo>
                  <a:pt x="31700" y="30450"/>
                </a:lnTo>
                <a:lnTo>
                  <a:pt x="31540" y="30710"/>
                </a:lnTo>
                <a:lnTo>
                  <a:pt x="31340" y="30930"/>
                </a:lnTo>
                <a:lnTo>
                  <a:pt x="31080" y="30970"/>
                </a:lnTo>
                <a:lnTo>
                  <a:pt x="30950" y="30710"/>
                </a:lnTo>
                <a:lnTo>
                  <a:pt x="30770" y="30470"/>
                </a:lnTo>
                <a:lnTo>
                  <a:pt x="30520" y="30290"/>
                </a:lnTo>
                <a:lnTo>
                  <a:pt x="30470" y="30030"/>
                </a:lnTo>
                <a:lnTo>
                  <a:pt x="30500" y="29880"/>
                </a:lnTo>
                <a:lnTo>
                  <a:pt x="30550" y="29780"/>
                </a:lnTo>
                <a:lnTo>
                  <a:pt x="30560" y="29680"/>
                </a:lnTo>
                <a:lnTo>
                  <a:pt x="30560" y="29470"/>
                </a:lnTo>
                <a:lnTo>
                  <a:pt x="30580" y="29380"/>
                </a:lnTo>
                <a:lnTo>
                  <a:pt x="30690" y="29120"/>
                </a:lnTo>
                <a:lnTo>
                  <a:pt x="30720" y="28950"/>
                </a:lnTo>
                <a:lnTo>
                  <a:pt x="30730" y="28850"/>
                </a:lnTo>
                <a:lnTo>
                  <a:pt x="30720" y="28760"/>
                </a:lnTo>
                <a:lnTo>
                  <a:pt x="30590" y="28380"/>
                </a:lnTo>
                <a:lnTo>
                  <a:pt x="30580" y="28180"/>
                </a:lnTo>
                <a:lnTo>
                  <a:pt x="30630" y="27540"/>
                </a:lnTo>
                <a:lnTo>
                  <a:pt x="30690" y="27340"/>
                </a:lnTo>
                <a:lnTo>
                  <a:pt x="30840" y="27170"/>
                </a:lnTo>
                <a:lnTo>
                  <a:pt x="30990" y="27100"/>
                </a:lnTo>
                <a:lnTo>
                  <a:pt x="31340" y="26980"/>
                </a:lnTo>
                <a:lnTo>
                  <a:pt x="31450" y="26880"/>
                </a:lnTo>
                <a:lnTo>
                  <a:pt x="31480" y="26780"/>
                </a:lnTo>
                <a:lnTo>
                  <a:pt x="31480" y="26680"/>
                </a:lnTo>
                <a:lnTo>
                  <a:pt x="31490" y="26580"/>
                </a:lnTo>
                <a:lnTo>
                  <a:pt x="31550" y="26480"/>
                </a:lnTo>
                <a:lnTo>
                  <a:pt x="31630" y="26430"/>
                </a:lnTo>
                <a:lnTo>
                  <a:pt x="31810" y="26360"/>
                </a:lnTo>
                <a:lnTo>
                  <a:pt x="31890" y="26310"/>
                </a:lnTo>
                <a:lnTo>
                  <a:pt x="31980" y="26190"/>
                </a:lnTo>
                <a:lnTo>
                  <a:pt x="32120" y="25900"/>
                </a:lnTo>
                <a:lnTo>
                  <a:pt x="32210" y="25790"/>
                </a:lnTo>
                <a:lnTo>
                  <a:pt x="32360" y="25730"/>
                </a:lnTo>
                <a:lnTo>
                  <a:pt x="32520" y="25750"/>
                </a:lnTo>
                <a:lnTo>
                  <a:pt x="33020" y="25930"/>
                </a:lnTo>
                <a:lnTo>
                  <a:pt x="33190" y="25970"/>
                </a:lnTo>
                <a:lnTo>
                  <a:pt x="33360" y="25970"/>
                </a:lnTo>
                <a:lnTo>
                  <a:pt x="33860" y="25820"/>
                </a:lnTo>
                <a:lnTo>
                  <a:pt x="33940" y="25810"/>
                </a:lnTo>
                <a:lnTo>
                  <a:pt x="34060" y="25830"/>
                </a:lnTo>
                <a:lnTo>
                  <a:pt x="34130" y="25810"/>
                </a:lnTo>
                <a:lnTo>
                  <a:pt x="34200" y="25780"/>
                </a:lnTo>
                <a:lnTo>
                  <a:pt x="34830" y="25530"/>
                </a:lnTo>
                <a:lnTo>
                  <a:pt x="34970" y="25450"/>
                </a:lnTo>
                <a:lnTo>
                  <a:pt x="35080" y="25350"/>
                </a:lnTo>
                <a:lnTo>
                  <a:pt x="35180" y="25220"/>
                </a:lnTo>
                <a:lnTo>
                  <a:pt x="35260" y="25050"/>
                </a:lnTo>
                <a:lnTo>
                  <a:pt x="35400" y="24360"/>
                </a:lnTo>
                <a:lnTo>
                  <a:pt x="35480" y="24130"/>
                </a:lnTo>
                <a:lnTo>
                  <a:pt x="35640" y="23930"/>
                </a:lnTo>
                <a:lnTo>
                  <a:pt x="36170" y="23590"/>
                </a:lnTo>
                <a:lnTo>
                  <a:pt x="36330" y="23440"/>
                </a:lnTo>
                <a:lnTo>
                  <a:pt x="36450" y="23210"/>
                </a:lnTo>
                <a:lnTo>
                  <a:pt x="36790" y="23380"/>
                </a:lnTo>
                <a:lnTo>
                  <a:pt x="36980" y="23430"/>
                </a:lnTo>
                <a:lnTo>
                  <a:pt x="37380" y="23440"/>
                </a:lnTo>
                <a:lnTo>
                  <a:pt x="37540" y="23560"/>
                </a:lnTo>
                <a:lnTo>
                  <a:pt x="37630" y="23740"/>
                </a:lnTo>
                <a:lnTo>
                  <a:pt x="37610" y="23890"/>
                </a:lnTo>
                <a:lnTo>
                  <a:pt x="37490" y="23980"/>
                </a:lnTo>
                <a:lnTo>
                  <a:pt x="37280" y="24210"/>
                </a:lnTo>
                <a:lnTo>
                  <a:pt x="37290" y="24420"/>
                </a:lnTo>
                <a:lnTo>
                  <a:pt x="37850" y="24570"/>
                </a:lnTo>
                <a:lnTo>
                  <a:pt x="38110" y="24730"/>
                </a:lnTo>
                <a:lnTo>
                  <a:pt x="38500" y="25140"/>
                </a:lnTo>
                <a:lnTo>
                  <a:pt x="38760" y="25170"/>
                </a:lnTo>
                <a:lnTo>
                  <a:pt x="39000" y="25040"/>
                </a:lnTo>
                <a:lnTo>
                  <a:pt x="39190" y="24840"/>
                </a:lnTo>
                <a:lnTo>
                  <a:pt x="39180" y="24620"/>
                </a:lnTo>
                <a:lnTo>
                  <a:pt x="39050" y="24420"/>
                </a:lnTo>
                <a:lnTo>
                  <a:pt x="39180" y="24010"/>
                </a:lnTo>
                <a:lnTo>
                  <a:pt x="39760" y="24010"/>
                </a:lnTo>
                <a:lnTo>
                  <a:pt x="40030" y="24110"/>
                </a:lnTo>
                <a:lnTo>
                  <a:pt x="40240" y="24000"/>
                </a:lnTo>
                <a:lnTo>
                  <a:pt x="40280" y="23720"/>
                </a:lnTo>
                <a:lnTo>
                  <a:pt x="40400" y="23470"/>
                </a:lnTo>
                <a:lnTo>
                  <a:pt x="40880" y="23190"/>
                </a:lnTo>
                <a:lnTo>
                  <a:pt x="41430" y="23300"/>
                </a:lnTo>
                <a:lnTo>
                  <a:pt x="41720" y="23430"/>
                </a:lnTo>
                <a:lnTo>
                  <a:pt x="41980" y="23620"/>
                </a:lnTo>
                <a:lnTo>
                  <a:pt x="42130" y="23830"/>
                </a:lnTo>
                <a:lnTo>
                  <a:pt x="42350" y="23920"/>
                </a:lnTo>
                <a:lnTo>
                  <a:pt x="42960" y="23670"/>
                </a:lnTo>
                <a:lnTo>
                  <a:pt x="43220" y="23270"/>
                </a:lnTo>
                <a:lnTo>
                  <a:pt x="43750" y="23220"/>
                </a:lnTo>
                <a:lnTo>
                  <a:pt x="44640" y="22560"/>
                </a:lnTo>
                <a:lnTo>
                  <a:pt x="45700" y="22210"/>
                </a:lnTo>
                <a:lnTo>
                  <a:pt x="45970" y="22340"/>
                </a:lnTo>
                <a:lnTo>
                  <a:pt x="45960" y="22630"/>
                </a:lnTo>
                <a:lnTo>
                  <a:pt x="45820" y="22890"/>
                </a:lnTo>
                <a:lnTo>
                  <a:pt x="45780" y="23160"/>
                </a:lnTo>
                <a:lnTo>
                  <a:pt x="45940" y="23410"/>
                </a:lnTo>
                <a:lnTo>
                  <a:pt x="46180" y="23580"/>
                </a:lnTo>
                <a:lnTo>
                  <a:pt x="46720" y="23770"/>
                </a:lnTo>
                <a:lnTo>
                  <a:pt x="46960" y="23960"/>
                </a:lnTo>
                <a:lnTo>
                  <a:pt x="47150" y="24220"/>
                </a:lnTo>
                <a:lnTo>
                  <a:pt x="47680" y="24420"/>
                </a:lnTo>
                <a:lnTo>
                  <a:pt x="48250" y="24580"/>
                </a:lnTo>
                <a:lnTo>
                  <a:pt x="49030" y="25410"/>
                </a:lnTo>
                <a:lnTo>
                  <a:pt x="49180" y="26480"/>
                </a:lnTo>
                <a:lnTo>
                  <a:pt x="49030" y="27070"/>
                </a:lnTo>
                <a:lnTo>
                  <a:pt x="49150" y="27990"/>
                </a:lnTo>
                <a:lnTo>
                  <a:pt x="49040" y="28280"/>
                </a:lnTo>
                <a:lnTo>
                  <a:pt x="48720" y="28360"/>
                </a:lnTo>
                <a:lnTo>
                  <a:pt x="48560" y="28580"/>
                </a:lnTo>
                <a:lnTo>
                  <a:pt x="48980" y="28920"/>
                </a:lnTo>
                <a:lnTo>
                  <a:pt x="49580" y="29000"/>
                </a:lnTo>
                <a:lnTo>
                  <a:pt x="49920" y="29400"/>
                </a:lnTo>
                <a:lnTo>
                  <a:pt x="50060" y="29480"/>
                </a:lnTo>
                <a:lnTo>
                  <a:pt x="50380" y="29550"/>
                </a:lnTo>
                <a:lnTo>
                  <a:pt x="50540" y="29520"/>
                </a:lnTo>
                <a:lnTo>
                  <a:pt x="50450" y="30020"/>
                </a:lnTo>
                <a:lnTo>
                  <a:pt x="50200" y="30480"/>
                </a:lnTo>
                <a:lnTo>
                  <a:pt x="50300" y="30680"/>
                </a:lnTo>
                <a:lnTo>
                  <a:pt x="50530" y="30810"/>
                </a:lnTo>
                <a:lnTo>
                  <a:pt x="50710" y="30970"/>
                </a:lnTo>
                <a:lnTo>
                  <a:pt x="50870" y="31160"/>
                </a:lnTo>
                <a:lnTo>
                  <a:pt x="50800" y="31380"/>
                </a:lnTo>
                <a:lnTo>
                  <a:pt x="50760" y="31640"/>
                </a:lnTo>
                <a:lnTo>
                  <a:pt x="50570" y="31880"/>
                </a:lnTo>
                <a:lnTo>
                  <a:pt x="50300" y="32010"/>
                </a:lnTo>
                <a:lnTo>
                  <a:pt x="49920" y="32440"/>
                </a:lnTo>
                <a:lnTo>
                  <a:pt x="49780" y="33020"/>
                </a:lnTo>
                <a:lnTo>
                  <a:pt x="49980" y="33600"/>
                </a:lnTo>
                <a:lnTo>
                  <a:pt x="49680" y="34610"/>
                </a:lnTo>
                <a:lnTo>
                  <a:pt x="49680" y="35200"/>
                </a:lnTo>
                <a:lnTo>
                  <a:pt x="49640" y="35500"/>
                </a:lnTo>
                <a:lnTo>
                  <a:pt x="49700" y="35760"/>
                </a:lnTo>
                <a:lnTo>
                  <a:pt x="49390" y="36190"/>
                </a:lnTo>
                <a:lnTo>
                  <a:pt x="49390" y="36320"/>
                </a:lnTo>
                <a:lnTo>
                  <a:pt x="49370" y="36460"/>
                </a:lnTo>
                <a:lnTo>
                  <a:pt x="49160" y="36620"/>
                </a:lnTo>
                <a:lnTo>
                  <a:pt x="49160" y="37710"/>
                </a:lnTo>
                <a:lnTo>
                  <a:pt x="49460" y="38160"/>
                </a:lnTo>
                <a:lnTo>
                  <a:pt x="49820" y="38540"/>
                </a:lnTo>
                <a:lnTo>
                  <a:pt x="50110" y="38950"/>
                </a:lnTo>
                <a:lnTo>
                  <a:pt x="50080" y="39420"/>
                </a:lnTo>
                <a:lnTo>
                  <a:pt x="49920" y="39860"/>
                </a:lnTo>
                <a:lnTo>
                  <a:pt x="49640" y="40180"/>
                </a:lnTo>
                <a:lnTo>
                  <a:pt x="49440" y="40640"/>
                </a:lnTo>
                <a:lnTo>
                  <a:pt x="49200" y="41070"/>
                </a:lnTo>
                <a:lnTo>
                  <a:pt x="48880" y="41400"/>
                </a:lnTo>
                <a:lnTo>
                  <a:pt x="48580" y="41430"/>
                </a:lnTo>
                <a:lnTo>
                  <a:pt x="48400" y="41250"/>
                </a:lnTo>
                <a:lnTo>
                  <a:pt x="48300" y="41080"/>
                </a:lnTo>
                <a:lnTo>
                  <a:pt x="48150" y="40930"/>
                </a:lnTo>
                <a:lnTo>
                  <a:pt x="47840" y="40540"/>
                </a:lnTo>
                <a:lnTo>
                  <a:pt x="47160" y="40350"/>
                </a:lnTo>
                <a:lnTo>
                  <a:pt x="46920" y="40250"/>
                </a:lnTo>
                <a:lnTo>
                  <a:pt x="46710" y="40440"/>
                </a:lnTo>
                <a:lnTo>
                  <a:pt x="46280" y="41060"/>
                </a:lnTo>
                <a:lnTo>
                  <a:pt x="45680" y="41390"/>
                </a:lnTo>
                <a:lnTo>
                  <a:pt x="45480" y="40650"/>
                </a:lnTo>
                <a:lnTo>
                  <a:pt x="45400" y="39750"/>
                </a:lnTo>
                <a:lnTo>
                  <a:pt x="45100" y="39570"/>
                </a:lnTo>
                <a:lnTo>
                  <a:pt x="44860" y="39370"/>
                </a:lnTo>
                <a:lnTo>
                  <a:pt x="44860" y="39180"/>
                </a:lnTo>
                <a:lnTo>
                  <a:pt x="44790" y="39000"/>
                </a:lnTo>
                <a:lnTo>
                  <a:pt x="44550" y="38770"/>
                </a:lnTo>
                <a:lnTo>
                  <a:pt x="44080" y="38850"/>
                </a:lnTo>
                <a:lnTo>
                  <a:pt x="43790" y="39390"/>
                </a:lnTo>
                <a:lnTo>
                  <a:pt x="43530" y="39500"/>
                </a:lnTo>
                <a:lnTo>
                  <a:pt x="43270" y="39390"/>
                </a:lnTo>
                <a:lnTo>
                  <a:pt x="43150" y="39390"/>
                </a:lnTo>
                <a:lnTo>
                  <a:pt x="43020" y="39370"/>
                </a:lnTo>
                <a:lnTo>
                  <a:pt x="42830" y="39220"/>
                </a:lnTo>
                <a:lnTo>
                  <a:pt x="42590" y="39240"/>
                </a:lnTo>
                <a:lnTo>
                  <a:pt x="42410" y="39140"/>
                </a:lnTo>
                <a:lnTo>
                  <a:pt x="42300" y="38940"/>
                </a:lnTo>
                <a:lnTo>
                  <a:pt x="42080" y="39040"/>
                </a:lnTo>
                <a:lnTo>
                  <a:pt x="41850" y="39090"/>
                </a:lnTo>
                <a:lnTo>
                  <a:pt x="41710" y="38830"/>
                </a:lnTo>
                <a:lnTo>
                  <a:pt x="41430" y="38730"/>
                </a:lnTo>
                <a:lnTo>
                  <a:pt x="41190" y="39060"/>
                </a:lnTo>
                <a:lnTo>
                  <a:pt x="41030" y="39190"/>
                </a:lnTo>
                <a:lnTo>
                  <a:pt x="40840" y="39110"/>
                </a:lnTo>
                <a:lnTo>
                  <a:pt x="40630" y="39070"/>
                </a:lnTo>
                <a:lnTo>
                  <a:pt x="40420" y="39070"/>
                </a:lnTo>
                <a:lnTo>
                  <a:pt x="39700" y="39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6" name="Kano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43220" y="23270"/>
                </a:moveTo>
                <a:lnTo>
                  <a:pt x="42700" y="22820"/>
                </a:lnTo>
                <a:lnTo>
                  <a:pt x="42590" y="22430"/>
                </a:lnTo>
                <a:lnTo>
                  <a:pt x="42640" y="22050"/>
                </a:lnTo>
                <a:lnTo>
                  <a:pt x="42760" y="21680"/>
                </a:lnTo>
                <a:lnTo>
                  <a:pt x="43000" y="21400"/>
                </a:lnTo>
                <a:lnTo>
                  <a:pt x="43350" y="21310"/>
                </a:lnTo>
                <a:lnTo>
                  <a:pt x="43780" y="21090"/>
                </a:lnTo>
                <a:lnTo>
                  <a:pt x="44110" y="21010"/>
                </a:lnTo>
                <a:lnTo>
                  <a:pt x="44090" y="20710"/>
                </a:lnTo>
                <a:lnTo>
                  <a:pt x="43900" y="20230"/>
                </a:lnTo>
                <a:lnTo>
                  <a:pt x="43830" y="20130"/>
                </a:lnTo>
                <a:lnTo>
                  <a:pt x="43800" y="20010"/>
                </a:lnTo>
                <a:lnTo>
                  <a:pt x="43840" y="19870"/>
                </a:lnTo>
                <a:lnTo>
                  <a:pt x="43850" y="19720"/>
                </a:lnTo>
                <a:lnTo>
                  <a:pt x="43820" y="19470"/>
                </a:lnTo>
                <a:lnTo>
                  <a:pt x="43660" y="18970"/>
                </a:lnTo>
                <a:lnTo>
                  <a:pt x="43700" y="17350"/>
                </a:lnTo>
                <a:lnTo>
                  <a:pt x="43630" y="16600"/>
                </a:lnTo>
                <a:lnTo>
                  <a:pt x="43720" y="16250"/>
                </a:lnTo>
                <a:lnTo>
                  <a:pt x="44300" y="15840"/>
                </a:lnTo>
                <a:lnTo>
                  <a:pt x="45630" y="15340"/>
                </a:lnTo>
                <a:lnTo>
                  <a:pt x="45910" y="15080"/>
                </a:lnTo>
                <a:lnTo>
                  <a:pt x="46160" y="14330"/>
                </a:lnTo>
                <a:lnTo>
                  <a:pt x="46340" y="14000"/>
                </a:lnTo>
                <a:lnTo>
                  <a:pt x="46690" y="13900"/>
                </a:lnTo>
                <a:lnTo>
                  <a:pt x="47060" y="13890"/>
                </a:lnTo>
                <a:lnTo>
                  <a:pt x="47440" y="14580"/>
                </a:lnTo>
                <a:lnTo>
                  <a:pt x="47500" y="14710"/>
                </a:lnTo>
                <a:lnTo>
                  <a:pt x="47500" y="14830"/>
                </a:lnTo>
                <a:lnTo>
                  <a:pt x="47530" y="14930"/>
                </a:lnTo>
                <a:lnTo>
                  <a:pt x="47660" y="15010"/>
                </a:lnTo>
                <a:lnTo>
                  <a:pt x="47750" y="14860"/>
                </a:lnTo>
                <a:lnTo>
                  <a:pt x="47880" y="14480"/>
                </a:lnTo>
                <a:lnTo>
                  <a:pt x="48110" y="14140"/>
                </a:lnTo>
                <a:lnTo>
                  <a:pt x="48490" y="13940"/>
                </a:lnTo>
                <a:lnTo>
                  <a:pt x="48940" y="13850"/>
                </a:lnTo>
                <a:lnTo>
                  <a:pt x="49390" y="13920"/>
                </a:lnTo>
                <a:lnTo>
                  <a:pt x="49880" y="14050"/>
                </a:lnTo>
                <a:lnTo>
                  <a:pt x="50060" y="14130"/>
                </a:lnTo>
                <a:lnTo>
                  <a:pt x="50090" y="14330"/>
                </a:lnTo>
                <a:lnTo>
                  <a:pt x="50080" y="14630"/>
                </a:lnTo>
                <a:lnTo>
                  <a:pt x="50150" y="14900"/>
                </a:lnTo>
                <a:lnTo>
                  <a:pt x="50330" y="15040"/>
                </a:lnTo>
                <a:lnTo>
                  <a:pt x="50530" y="15150"/>
                </a:lnTo>
                <a:lnTo>
                  <a:pt x="50720" y="15280"/>
                </a:lnTo>
                <a:lnTo>
                  <a:pt x="50820" y="15490"/>
                </a:lnTo>
                <a:lnTo>
                  <a:pt x="50810" y="15760"/>
                </a:lnTo>
                <a:lnTo>
                  <a:pt x="50870" y="15990"/>
                </a:lnTo>
                <a:lnTo>
                  <a:pt x="51290" y="16140"/>
                </a:lnTo>
                <a:lnTo>
                  <a:pt x="51770" y="16190"/>
                </a:lnTo>
                <a:lnTo>
                  <a:pt x="52090" y="16590"/>
                </a:lnTo>
                <a:lnTo>
                  <a:pt x="52090" y="17300"/>
                </a:lnTo>
                <a:lnTo>
                  <a:pt x="52060" y="17440"/>
                </a:lnTo>
                <a:lnTo>
                  <a:pt x="51980" y="17540"/>
                </a:lnTo>
                <a:lnTo>
                  <a:pt x="51910" y="17660"/>
                </a:lnTo>
                <a:lnTo>
                  <a:pt x="52020" y="17830"/>
                </a:lnTo>
                <a:lnTo>
                  <a:pt x="52090" y="17890"/>
                </a:lnTo>
                <a:lnTo>
                  <a:pt x="52170" y="17920"/>
                </a:lnTo>
                <a:lnTo>
                  <a:pt x="52350" y="17850"/>
                </a:lnTo>
                <a:lnTo>
                  <a:pt x="52660" y="17800"/>
                </a:lnTo>
                <a:lnTo>
                  <a:pt x="52720" y="17830"/>
                </a:lnTo>
                <a:lnTo>
                  <a:pt x="52770" y="18020"/>
                </a:lnTo>
                <a:lnTo>
                  <a:pt x="52780" y="18220"/>
                </a:lnTo>
                <a:lnTo>
                  <a:pt x="53250" y="18220"/>
                </a:lnTo>
                <a:lnTo>
                  <a:pt x="53520" y="18030"/>
                </a:lnTo>
                <a:lnTo>
                  <a:pt x="53870" y="18070"/>
                </a:lnTo>
                <a:lnTo>
                  <a:pt x="53950" y="18300"/>
                </a:lnTo>
                <a:lnTo>
                  <a:pt x="54070" y="18760"/>
                </a:lnTo>
                <a:lnTo>
                  <a:pt x="54050" y="19020"/>
                </a:lnTo>
                <a:lnTo>
                  <a:pt x="53960" y="19270"/>
                </a:lnTo>
                <a:lnTo>
                  <a:pt x="53920" y="19450"/>
                </a:lnTo>
                <a:lnTo>
                  <a:pt x="53860" y="19630"/>
                </a:lnTo>
                <a:lnTo>
                  <a:pt x="53580" y="20040"/>
                </a:lnTo>
                <a:lnTo>
                  <a:pt x="53480" y="20510"/>
                </a:lnTo>
                <a:lnTo>
                  <a:pt x="53600" y="20620"/>
                </a:lnTo>
                <a:lnTo>
                  <a:pt x="53930" y="20590"/>
                </a:lnTo>
                <a:lnTo>
                  <a:pt x="54130" y="20620"/>
                </a:lnTo>
                <a:lnTo>
                  <a:pt x="54220" y="20680"/>
                </a:lnTo>
                <a:lnTo>
                  <a:pt x="54390" y="21120"/>
                </a:lnTo>
                <a:lnTo>
                  <a:pt x="54500" y="21290"/>
                </a:lnTo>
                <a:lnTo>
                  <a:pt x="54710" y="21510"/>
                </a:lnTo>
                <a:lnTo>
                  <a:pt x="54880" y="21620"/>
                </a:lnTo>
                <a:lnTo>
                  <a:pt x="54980" y="21650"/>
                </a:lnTo>
                <a:lnTo>
                  <a:pt x="55150" y="21750"/>
                </a:lnTo>
                <a:lnTo>
                  <a:pt x="55080" y="21930"/>
                </a:lnTo>
                <a:lnTo>
                  <a:pt x="54410" y="22540"/>
                </a:lnTo>
                <a:lnTo>
                  <a:pt x="54290" y="22750"/>
                </a:lnTo>
                <a:lnTo>
                  <a:pt x="54220" y="22980"/>
                </a:lnTo>
                <a:lnTo>
                  <a:pt x="54210" y="23090"/>
                </a:lnTo>
                <a:lnTo>
                  <a:pt x="54220" y="23300"/>
                </a:lnTo>
                <a:lnTo>
                  <a:pt x="54200" y="23400"/>
                </a:lnTo>
                <a:lnTo>
                  <a:pt x="53630" y="23630"/>
                </a:lnTo>
                <a:lnTo>
                  <a:pt x="53490" y="23660"/>
                </a:lnTo>
                <a:lnTo>
                  <a:pt x="53360" y="23600"/>
                </a:lnTo>
                <a:lnTo>
                  <a:pt x="53240" y="23520"/>
                </a:lnTo>
                <a:lnTo>
                  <a:pt x="52740" y="23750"/>
                </a:lnTo>
                <a:lnTo>
                  <a:pt x="51960" y="24570"/>
                </a:lnTo>
                <a:lnTo>
                  <a:pt x="51660" y="25010"/>
                </a:lnTo>
                <a:lnTo>
                  <a:pt x="51460" y="25230"/>
                </a:lnTo>
                <a:lnTo>
                  <a:pt x="51190" y="25360"/>
                </a:lnTo>
                <a:lnTo>
                  <a:pt x="50740" y="25390"/>
                </a:lnTo>
                <a:lnTo>
                  <a:pt x="50510" y="25870"/>
                </a:lnTo>
                <a:lnTo>
                  <a:pt x="50460" y="26450"/>
                </a:lnTo>
                <a:lnTo>
                  <a:pt x="50480" y="27100"/>
                </a:lnTo>
                <a:lnTo>
                  <a:pt x="50700" y="27690"/>
                </a:lnTo>
                <a:lnTo>
                  <a:pt x="51040" y="28100"/>
                </a:lnTo>
                <a:lnTo>
                  <a:pt x="51100" y="28630"/>
                </a:lnTo>
                <a:lnTo>
                  <a:pt x="50880" y="29140"/>
                </a:lnTo>
                <a:lnTo>
                  <a:pt x="50540" y="29520"/>
                </a:lnTo>
                <a:lnTo>
                  <a:pt x="50380" y="29550"/>
                </a:lnTo>
                <a:lnTo>
                  <a:pt x="50060" y="29480"/>
                </a:lnTo>
                <a:lnTo>
                  <a:pt x="49920" y="29400"/>
                </a:lnTo>
                <a:lnTo>
                  <a:pt x="49580" y="29000"/>
                </a:lnTo>
                <a:lnTo>
                  <a:pt x="48980" y="28920"/>
                </a:lnTo>
                <a:lnTo>
                  <a:pt x="48560" y="28580"/>
                </a:lnTo>
                <a:lnTo>
                  <a:pt x="48720" y="28360"/>
                </a:lnTo>
                <a:lnTo>
                  <a:pt x="49040" y="28280"/>
                </a:lnTo>
                <a:lnTo>
                  <a:pt x="49150" y="27990"/>
                </a:lnTo>
                <a:lnTo>
                  <a:pt x="49030" y="27070"/>
                </a:lnTo>
                <a:lnTo>
                  <a:pt x="49180" y="26480"/>
                </a:lnTo>
                <a:lnTo>
                  <a:pt x="49030" y="25410"/>
                </a:lnTo>
                <a:lnTo>
                  <a:pt x="48250" y="24580"/>
                </a:lnTo>
                <a:lnTo>
                  <a:pt x="47680" y="24420"/>
                </a:lnTo>
                <a:lnTo>
                  <a:pt x="47150" y="24220"/>
                </a:lnTo>
                <a:lnTo>
                  <a:pt x="46960" y="23960"/>
                </a:lnTo>
                <a:lnTo>
                  <a:pt x="46720" y="23770"/>
                </a:lnTo>
                <a:lnTo>
                  <a:pt x="46180" y="23580"/>
                </a:lnTo>
                <a:lnTo>
                  <a:pt x="45940" y="23410"/>
                </a:lnTo>
                <a:lnTo>
                  <a:pt x="45780" y="23160"/>
                </a:lnTo>
                <a:lnTo>
                  <a:pt x="45820" y="22890"/>
                </a:lnTo>
                <a:lnTo>
                  <a:pt x="45960" y="22630"/>
                </a:lnTo>
                <a:lnTo>
                  <a:pt x="45970" y="22340"/>
                </a:lnTo>
                <a:lnTo>
                  <a:pt x="45700" y="22210"/>
                </a:lnTo>
                <a:lnTo>
                  <a:pt x="44640" y="22560"/>
                </a:lnTo>
                <a:lnTo>
                  <a:pt x="43750" y="23220"/>
                </a:lnTo>
                <a:lnTo>
                  <a:pt x="43220" y="23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7" name="Federal Capital Territory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36090" y="45970"/>
                </a:moveTo>
                <a:lnTo>
                  <a:pt x="35750" y="45930"/>
                </a:lnTo>
                <a:lnTo>
                  <a:pt x="35560" y="45610"/>
                </a:lnTo>
                <a:lnTo>
                  <a:pt x="35520" y="45470"/>
                </a:lnTo>
                <a:lnTo>
                  <a:pt x="35450" y="40000"/>
                </a:lnTo>
                <a:lnTo>
                  <a:pt x="35480" y="39790"/>
                </a:lnTo>
                <a:lnTo>
                  <a:pt x="35660" y="39700"/>
                </a:lnTo>
                <a:lnTo>
                  <a:pt x="37060" y="39640"/>
                </a:lnTo>
                <a:lnTo>
                  <a:pt x="37520" y="39790"/>
                </a:lnTo>
                <a:lnTo>
                  <a:pt x="38230" y="40480"/>
                </a:lnTo>
                <a:lnTo>
                  <a:pt x="38590" y="40680"/>
                </a:lnTo>
                <a:lnTo>
                  <a:pt x="38630" y="40670"/>
                </a:lnTo>
                <a:lnTo>
                  <a:pt x="39700" y="39150"/>
                </a:lnTo>
                <a:lnTo>
                  <a:pt x="40420" y="39070"/>
                </a:lnTo>
                <a:lnTo>
                  <a:pt x="40630" y="39070"/>
                </a:lnTo>
                <a:lnTo>
                  <a:pt x="40840" y="39110"/>
                </a:lnTo>
                <a:lnTo>
                  <a:pt x="41030" y="39190"/>
                </a:lnTo>
                <a:lnTo>
                  <a:pt x="41190" y="39060"/>
                </a:lnTo>
                <a:lnTo>
                  <a:pt x="41430" y="38730"/>
                </a:lnTo>
                <a:lnTo>
                  <a:pt x="41710" y="38830"/>
                </a:lnTo>
                <a:lnTo>
                  <a:pt x="41850" y="39090"/>
                </a:lnTo>
                <a:lnTo>
                  <a:pt x="42080" y="39040"/>
                </a:lnTo>
                <a:lnTo>
                  <a:pt x="42100" y="39200"/>
                </a:lnTo>
                <a:lnTo>
                  <a:pt x="42080" y="39340"/>
                </a:lnTo>
                <a:lnTo>
                  <a:pt x="41990" y="39400"/>
                </a:lnTo>
                <a:lnTo>
                  <a:pt x="41900" y="39430"/>
                </a:lnTo>
                <a:lnTo>
                  <a:pt x="41760" y="39680"/>
                </a:lnTo>
                <a:lnTo>
                  <a:pt x="41590" y="40500"/>
                </a:lnTo>
                <a:lnTo>
                  <a:pt x="41570" y="40980"/>
                </a:lnTo>
                <a:lnTo>
                  <a:pt x="41590" y="41730"/>
                </a:lnTo>
                <a:lnTo>
                  <a:pt x="41240" y="43280"/>
                </a:lnTo>
                <a:lnTo>
                  <a:pt x="40910" y="44190"/>
                </a:lnTo>
                <a:lnTo>
                  <a:pt x="40650" y="44620"/>
                </a:lnTo>
                <a:lnTo>
                  <a:pt x="40310" y="44990"/>
                </a:lnTo>
                <a:lnTo>
                  <a:pt x="39340" y="45480"/>
                </a:lnTo>
                <a:lnTo>
                  <a:pt x="38270" y="45770"/>
                </a:lnTo>
                <a:lnTo>
                  <a:pt x="37180" y="45940"/>
                </a:lnTo>
                <a:lnTo>
                  <a:pt x="37110" y="45940"/>
                </a:lnTo>
                <a:lnTo>
                  <a:pt x="36840" y="45990"/>
                </a:lnTo>
                <a:lnTo>
                  <a:pt x="36560" y="45960"/>
                </a:lnTo>
                <a:lnTo>
                  <a:pt x="36090" y="45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