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Zinder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 • State Map | Fully Editable Vector Shape</a:t>
            </a:r>
          </a:p>
        </p:txBody>
      </p:sp>
      <p:sp>
        <p:nvSpPr>
          <p:cNvPr id="101" name="Zinder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72620" y="40520"/>
                </a:moveTo>
                <a:lnTo>
                  <a:pt x="72640" y="57810"/>
                </a:lnTo>
                <a:lnTo>
                  <a:pt x="72630" y="57830"/>
                </a:lnTo>
                <a:lnTo>
                  <a:pt x="72520" y="57840"/>
                </a:lnTo>
                <a:lnTo>
                  <a:pt x="72360" y="57920"/>
                </a:lnTo>
                <a:lnTo>
                  <a:pt x="72200" y="58020"/>
                </a:lnTo>
                <a:lnTo>
                  <a:pt x="72150" y="58080"/>
                </a:lnTo>
                <a:lnTo>
                  <a:pt x="72120" y="58150"/>
                </a:lnTo>
                <a:lnTo>
                  <a:pt x="72100" y="58220"/>
                </a:lnTo>
                <a:lnTo>
                  <a:pt x="72080" y="58360"/>
                </a:lnTo>
                <a:lnTo>
                  <a:pt x="72100" y="58450"/>
                </a:lnTo>
                <a:lnTo>
                  <a:pt x="72130" y="58540"/>
                </a:lnTo>
                <a:lnTo>
                  <a:pt x="72160" y="58600"/>
                </a:lnTo>
                <a:lnTo>
                  <a:pt x="72200" y="58650"/>
                </a:lnTo>
                <a:lnTo>
                  <a:pt x="72270" y="58690"/>
                </a:lnTo>
                <a:lnTo>
                  <a:pt x="72500" y="58770"/>
                </a:lnTo>
                <a:lnTo>
                  <a:pt x="72530" y="58820"/>
                </a:lnTo>
                <a:lnTo>
                  <a:pt x="72490" y="58870"/>
                </a:lnTo>
                <a:lnTo>
                  <a:pt x="72100" y="59150"/>
                </a:lnTo>
                <a:lnTo>
                  <a:pt x="72030" y="59180"/>
                </a:lnTo>
                <a:lnTo>
                  <a:pt x="71950" y="59200"/>
                </a:lnTo>
                <a:lnTo>
                  <a:pt x="71470" y="59170"/>
                </a:lnTo>
                <a:lnTo>
                  <a:pt x="71420" y="59180"/>
                </a:lnTo>
                <a:lnTo>
                  <a:pt x="71340" y="59220"/>
                </a:lnTo>
                <a:lnTo>
                  <a:pt x="69900" y="60160"/>
                </a:lnTo>
                <a:lnTo>
                  <a:pt x="68850" y="60490"/>
                </a:lnTo>
                <a:lnTo>
                  <a:pt x="68780" y="60500"/>
                </a:lnTo>
                <a:lnTo>
                  <a:pt x="68730" y="60500"/>
                </a:lnTo>
                <a:lnTo>
                  <a:pt x="68660" y="60470"/>
                </a:lnTo>
                <a:lnTo>
                  <a:pt x="68430" y="60340"/>
                </a:lnTo>
                <a:lnTo>
                  <a:pt x="68350" y="60310"/>
                </a:lnTo>
                <a:lnTo>
                  <a:pt x="68280" y="60320"/>
                </a:lnTo>
                <a:lnTo>
                  <a:pt x="68160" y="60400"/>
                </a:lnTo>
                <a:lnTo>
                  <a:pt x="65830" y="62570"/>
                </a:lnTo>
                <a:lnTo>
                  <a:pt x="65800" y="62610"/>
                </a:lnTo>
                <a:lnTo>
                  <a:pt x="65790" y="62660"/>
                </a:lnTo>
                <a:lnTo>
                  <a:pt x="65800" y="62780"/>
                </a:lnTo>
                <a:lnTo>
                  <a:pt x="65800" y="62940"/>
                </a:lnTo>
                <a:lnTo>
                  <a:pt x="65790" y="63010"/>
                </a:lnTo>
                <a:lnTo>
                  <a:pt x="65780" y="63060"/>
                </a:lnTo>
                <a:lnTo>
                  <a:pt x="65760" y="63100"/>
                </a:lnTo>
                <a:lnTo>
                  <a:pt x="65720" y="63170"/>
                </a:lnTo>
                <a:lnTo>
                  <a:pt x="64720" y="64210"/>
                </a:lnTo>
                <a:lnTo>
                  <a:pt x="64680" y="64350"/>
                </a:lnTo>
                <a:lnTo>
                  <a:pt x="64660" y="64440"/>
                </a:lnTo>
                <a:lnTo>
                  <a:pt x="64850" y="65120"/>
                </a:lnTo>
                <a:lnTo>
                  <a:pt x="64860" y="65150"/>
                </a:lnTo>
                <a:lnTo>
                  <a:pt x="62070" y="65760"/>
                </a:lnTo>
                <a:lnTo>
                  <a:pt x="61830" y="65860"/>
                </a:lnTo>
                <a:lnTo>
                  <a:pt x="60740" y="66470"/>
                </a:lnTo>
                <a:lnTo>
                  <a:pt x="60640" y="66570"/>
                </a:lnTo>
                <a:lnTo>
                  <a:pt x="60610" y="66630"/>
                </a:lnTo>
                <a:lnTo>
                  <a:pt x="60590" y="66780"/>
                </a:lnTo>
                <a:lnTo>
                  <a:pt x="60560" y="66840"/>
                </a:lnTo>
                <a:lnTo>
                  <a:pt x="60520" y="66880"/>
                </a:lnTo>
                <a:lnTo>
                  <a:pt x="60500" y="66890"/>
                </a:lnTo>
                <a:lnTo>
                  <a:pt x="60470" y="66880"/>
                </a:lnTo>
                <a:lnTo>
                  <a:pt x="60410" y="66910"/>
                </a:lnTo>
                <a:lnTo>
                  <a:pt x="60290" y="66980"/>
                </a:lnTo>
                <a:lnTo>
                  <a:pt x="60100" y="67160"/>
                </a:lnTo>
                <a:lnTo>
                  <a:pt x="59120" y="68330"/>
                </a:lnTo>
                <a:lnTo>
                  <a:pt x="59080" y="68380"/>
                </a:lnTo>
                <a:lnTo>
                  <a:pt x="59010" y="68440"/>
                </a:lnTo>
                <a:lnTo>
                  <a:pt x="58950" y="68480"/>
                </a:lnTo>
                <a:lnTo>
                  <a:pt x="58910" y="68500"/>
                </a:lnTo>
                <a:lnTo>
                  <a:pt x="58790" y="68500"/>
                </a:lnTo>
                <a:lnTo>
                  <a:pt x="57570" y="68360"/>
                </a:lnTo>
                <a:lnTo>
                  <a:pt x="57460" y="68370"/>
                </a:lnTo>
                <a:lnTo>
                  <a:pt x="57150" y="68450"/>
                </a:lnTo>
                <a:lnTo>
                  <a:pt x="56940" y="68450"/>
                </a:lnTo>
                <a:lnTo>
                  <a:pt x="55270" y="68260"/>
                </a:lnTo>
                <a:lnTo>
                  <a:pt x="55060" y="68230"/>
                </a:lnTo>
                <a:lnTo>
                  <a:pt x="53550" y="67780"/>
                </a:lnTo>
                <a:lnTo>
                  <a:pt x="53340" y="67660"/>
                </a:lnTo>
                <a:lnTo>
                  <a:pt x="53240" y="67540"/>
                </a:lnTo>
                <a:lnTo>
                  <a:pt x="53080" y="67270"/>
                </a:lnTo>
                <a:lnTo>
                  <a:pt x="52960" y="67140"/>
                </a:lnTo>
                <a:lnTo>
                  <a:pt x="52710" y="66950"/>
                </a:lnTo>
                <a:lnTo>
                  <a:pt x="52570" y="66890"/>
                </a:lnTo>
                <a:lnTo>
                  <a:pt x="52420" y="66850"/>
                </a:lnTo>
                <a:lnTo>
                  <a:pt x="52350" y="66850"/>
                </a:lnTo>
                <a:lnTo>
                  <a:pt x="52210" y="66870"/>
                </a:lnTo>
                <a:lnTo>
                  <a:pt x="52140" y="66890"/>
                </a:lnTo>
                <a:lnTo>
                  <a:pt x="52080" y="66920"/>
                </a:lnTo>
                <a:lnTo>
                  <a:pt x="52050" y="66940"/>
                </a:lnTo>
                <a:lnTo>
                  <a:pt x="52030" y="66940"/>
                </a:lnTo>
                <a:lnTo>
                  <a:pt x="51970" y="66920"/>
                </a:lnTo>
                <a:lnTo>
                  <a:pt x="51930" y="66890"/>
                </a:lnTo>
                <a:lnTo>
                  <a:pt x="51360" y="66360"/>
                </a:lnTo>
                <a:lnTo>
                  <a:pt x="51220" y="66190"/>
                </a:lnTo>
                <a:lnTo>
                  <a:pt x="51140" y="66120"/>
                </a:lnTo>
                <a:lnTo>
                  <a:pt x="51060" y="66090"/>
                </a:lnTo>
                <a:lnTo>
                  <a:pt x="51090" y="66050"/>
                </a:lnTo>
                <a:lnTo>
                  <a:pt x="51440" y="65400"/>
                </a:lnTo>
                <a:lnTo>
                  <a:pt x="51480" y="65300"/>
                </a:lnTo>
                <a:lnTo>
                  <a:pt x="51480" y="65200"/>
                </a:lnTo>
                <a:lnTo>
                  <a:pt x="51340" y="64370"/>
                </a:lnTo>
                <a:lnTo>
                  <a:pt x="51340" y="64280"/>
                </a:lnTo>
                <a:lnTo>
                  <a:pt x="51470" y="63820"/>
                </a:lnTo>
                <a:lnTo>
                  <a:pt x="51470" y="63740"/>
                </a:lnTo>
                <a:lnTo>
                  <a:pt x="51410" y="63680"/>
                </a:lnTo>
                <a:lnTo>
                  <a:pt x="51330" y="63630"/>
                </a:lnTo>
                <a:lnTo>
                  <a:pt x="51130" y="63540"/>
                </a:lnTo>
                <a:lnTo>
                  <a:pt x="51030" y="63490"/>
                </a:lnTo>
                <a:lnTo>
                  <a:pt x="50950" y="63420"/>
                </a:lnTo>
                <a:lnTo>
                  <a:pt x="50900" y="63330"/>
                </a:lnTo>
                <a:lnTo>
                  <a:pt x="50880" y="63270"/>
                </a:lnTo>
                <a:lnTo>
                  <a:pt x="50870" y="63190"/>
                </a:lnTo>
                <a:lnTo>
                  <a:pt x="50880" y="63120"/>
                </a:lnTo>
                <a:lnTo>
                  <a:pt x="50890" y="63090"/>
                </a:lnTo>
                <a:lnTo>
                  <a:pt x="50920" y="63010"/>
                </a:lnTo>
                <a:lnTo>
                  <a:pt x="50940" y="62970"/>
                </a:lnTo>
                <a:lnTo>
                  <a:pt x="50960" y="62950"/>
                </a:lnTo>
                <a:lnTo>
                  <a:pt x="50980" y="62930"/>
                </a:lnTo>
                <a:lnTo>
                  <a:pt x="51010" y="62900"/>
                </a:lnTo>
                <a:lnTo>
                  <a:pt x="52650" y="62060"/>
                </a:lnTo>
                <a:lnTo>
                  <a:pt x="52720" y="62010"/>
                </a:lnTo>
                <a:lnTo>
                  <a:pt x="52750" y="61930"/>
                </a:lnTo>
                <a:lnTo>
                  <a:pt x="52760" y="61830"/>
                </a:lnTo>
                <a:lnTo>
                  <a:pt x="52760" y="61630"/>
                </a:lnTo>
                <a:lnTo>
                  <a:pt x="52730" y="61410"/>
                </a:lnTo>
                <a:lnTo>
                  <a:pt x="52690" y="61300"/>
                </a:lnTo>
                <a:lnTo>
                  <a:pt x="52680" y="61230"/>
                </a:lnTo>
                <a:lnTo>
                  <a:pt x="52670" y="61150"/>
                </a:lnTo>
                <a:lnTo>
                  <a:pt x="52670" y="60960"/>
                </a:lnTo>
                <a:lnTo>
                  <a:pt x="52660" y="60860"/>
                </a:lnTo>
                <a:lnTo>
                  <a:pt x="52630" y="60770"/>
                </a:lnTo>
                <a:lnTo>
                  <a:pt x="52540" y="60680"/>
                </a:lnTo>
                <a:lnTo>
                  <a:pt x="51830" y="60180"/>
                </a:lnTo>
                <a:lnTo>
                  <a:pt x="51790" y="60120"/>
                </a:lnTo>
                <a:lnTo>
                  <a:pt x="51780" y="60080"/>
                </a:lnTo>
                <a:lnTo>
                  <a:pt x="51740" y="59870"/>
                </a:lnTo>
                <a:lnTo>
                  <a:pt x="51720" y="59810"/>
                </a:lnTo>
                <a:lnTo>
                  <a:pt x="51700" y="59760"/>
                </a:lnTo>
                <a:lnTo>
                  <a:pt x="51680" y="59730"/>
                </a:lnTo>
                <a:lnTo>
                  <a:pt x="51610" y="59670"/>
                </a:lnTo>
                <a:lnTo>
                  <a:pt x="51540" y="59630"/>
                </a:lnTo>
                <a:lnTo>
                  <a:pt x="51310" y="59520"/>
                </a:lnTo>
                <a:lnTo>
                  <a:pt x="51280" y="59500"/>
                </a:lnTo>
                <a:lnTo>
                  <a:pt x="50990" y="59220"/>
                </a:lnTo>
                <a:lnTo>
                  <a:pt x="50900" y="59170"/>
                </a:lnTo>
                <a:lnTo>
                  <a:pt x="50840" y="59140"/>
                </a:lnTo>
                <a:lnTo>
                  <a:pt x="50720" y="59130"/>
                </a:lnTo>
                <a:lnTo>
                  <a:pt x="50690" y="59120"/>
                </a:lnTo>
                <a:lnTo>
                  <a:pt x="50660" y="59110"/>
                </a:lnTo>
                <a:lnTo>
                  <a:pt x="50470" y="58960"/>
                </a:lnTo>
                <a:lnTo>
                  <a:pt x="50360" y="58910"/>
                </a:lnTo>
                <a:lnTo>
                  <a:pt x="50290" y="58890"/>
                </a:lnTo>
                <a:lnTo>
                  <a:pt x="50070" y="58780"/>
                </a:lnTo>
                <a:lnTo>
                  <a:pt x="50020" y="58750"/>
                </a:lnTo>
                <a:lnTo>
                  <a:pt x="49930" y="58640"/>
                </a:lnTo>
                <a:lnTo>
                  <a:pt x="49740" y="58340"/>
                </a:lnTo>
                <a:lnTo>
                  <a:pt x="49710" y="58320"/>
                </a:lnTo>
                <a:lnTo>
                  <a:pt x="49660" y="58310"/>
                </a:lnTo>
                <a:lnTo>
                  <a:pt x="49340" y="58300"/>
                </a:lnTo>
                <a:lnTo>
                  <a:pt x="49250" y="58320"/>
                </a:lnTo>
                <a:lnTo>
                  <a:pt x="49160" y="58370"/>
                </a:lnTo>
                <a:lnTo>
                  <a:pt x="48630" y="58840"/>
                </a:lnTo>
                <a:lnTo>
                  <a:pt x="48540" y="58900"/>
                </a:lnTo>
                <a:lnTo>
                  <a:pt x="48460" y="58910"/>
                </a:lnTo>
                <a:lnTo>
                  <a:pt x="48370" y="58880"/>
                </a:lnTo>
                <a:lnTo>
                  <a:pt x="48080" y="58750"/>
                </a:lnTo>
                <a:lnTo>
                  <a:pt x="48010" y="58690"/>
                </a:lnTo>
                <a:lnTo>
                  <a:pt x="47980" y="58610"/>
                </a:lnTo>
                <a:lnTo>
                  <a:pt x="47970" y="58530"/>
                </a:lnTo>
                <a:lnTo>
                  <a:pt x="47940" y="57790"/>
                </a:lnTo>
                <a:lnTo>
                  <a:pt x="47920" y="57710"/>
                </a:lnTo>
                <a:lnTo>
                  <a:pt x="47870" y="57650"/>
                </a:lnTo>
                <a:lnTo>
                  <a:pt x="47790" y="57590"/>
                </a:lnTo>
                <a:lnTo>
                  <a:pt x="47290" y="57320"/>
                </a:lnTo>
                <a:lnTo>
                  <a:pt x="47200" y="57250"/>
                </a:lnTo>
                <a:lnTo>
                  <a:pt x="47120" y="57160"/>
                </a:lnTo>
                <a:lnTo>
                  <a:pt x="46990" y="56780"/>
                </a:lnTo>
                <a:lnTo>
                  <a:pt x="46940" y="56700"/>
                </a:lnTo>
                <a:lnTo>
                  <a:pt x="46830" y="56580"/>
                </a:lnTo>
                <a:lnTo>
                  <a:pt x="46780" y="56510"/>
                </a:lnTo>
                <a:lnTo>
                  <a:pt x="46750" y="56430"/>
                </a:lnTo>
                <a:lnTo>
                  <a:pt x="46560" y="55450"/>
                </a:lnTo>
                <a:lnTo>
                  <a:pt x="46500" y="55260"/>
                </a:lnTo>
                <a:lnTo>
                  <a:pt x="46270" y="54860"/>
                </a:lnTo>
                <a:lnTo>
                  <a:pt x="46240" y="54740"/>
                </a:lnTo>
                <a:lnTo>
                  <a:pt x="46210" y="53910"/>
                </a:lnTo>
                <a:lnTo>
                  <a:pt x="46130" y="53710"/>
                </a:lnTo>
                <a:lnTo>
                  <a:pt x="45760" y="53490"/>
                </a:lnTo>
                <a:lnTo>
                  <a:pt x="46230" y="52170"/>
                </a:lnTo>
                <a:lnTo>
                  <a:pt x="46450" y="51920"/>
                </a:lnTo>
                <a:lnTo>
                  <a:pt x="48760" y="52280"/>
                </a:lnTo>
                <a:lnTo>
                  <a:pt x="49740" y="52270"/>
                </a:lnTo>
                <a:lnTo>
                  <a:pt x="50190" y="52030"/>
                </a:lnTo>
                <a:lnTo>
                  <a:pt x="50310" y="52000"/>
                </a:lnTo>
                <a:lnTo>
                  <a:pt x="50420" y="52000"/>
                </a:lnTo>
                <a:lnTo>
                  <a:pt x="51460" y="52020"/>
                </a:lnTo>
                <a:lnTo>
                  <a:pt x="51800" y="51990"/>
                </a:lnTo>
                <a:lnTo>
                  <a:pt x="52860" y="51610"/>
                </a:lnTo>
                <a:lnTo>
                  <a:pt x="55210" y="50290"/>
                </a:lnTo>
                <a:lnTo>
                  <a:pt x="57240" y="49520"/>
                </a:lnTo>
                <a:lnTo>
                  <a:pt x="66630" y="43370"/>
                </a:lnTo>
                <a:lnTo>
                  <a:pt x="68320" y="42850"/>
                </a:lnTo>
                <a:lnTo>
                  <a:pt x="70670" y="41230"/>
                </a:lnTo>
                <a:lnTo>
                  <a:pt x="72620" y="40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