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Tillabéri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Niger • State Map | Fully Editable Vector Shape</a:t>
            </a:r>
          </a:p>
        </p:txBody>
      </p:sp>
      <p:sp>
        <p:nvSpPr>
          <p:cNvPr id="101" name="Tillabéri"/>
          <p:cNvSpPr/>
          <p:nvPr/>
        </p:nvSpPr>
        <p:spPr>
          <a:xfrm>
            <a:off x="2954778" y="1325880"/>
            <a:ext cx="6282137" cy="4937760"/>
          </a:xfrm>
          <a:custGeom>
            <a:avLst/>
            <a:gdLst/>
            <a:ahLst/>
            <a:cxnLst/>
            <a:rect l="0" t="0" r="100000" b="78600"/>
            <a:pathLst>
              <a:path w="100000" h="78600">
                <a:moveTo>
                  <a:pt x="20010" y="70870"/>
                </a:moveTo>
                <a:lnTo>
                  <a:pt x="19950" y="70960"/>
                </a:lnTo>
                <a:lnTo>
                  <a:pt x="19810" y="70970"/>
                </a:lnTo>
                <a:lnTo>
                  <a:pt x="19750" y="70980"/>
                </a:lnTo>
                <a:lnTo>
                  <a:pt x="19630" y="70970"/>
                </a:lnTo>
                <a:lnTo>
                  <a:pt x="19580" y="70990"/>
                </a:lnTo>
                <a:lnTo>
                  <a:pt x="19510" y="71030"/>
                </a:lnTo>
                <a:lnTo>
                  <a:pt x="19420" y="71140"/>
                </a:lnTo>
                <a:lnTo>
                  <a:pt x="19370" y="71180"/>
                </a:lnTo>
                <a:lnTo>
                  <a:pt x="19310" y="71200"/>
                </a:lnTo>
                <a:lnTo>
                  <a:pt x="19250" y="71160"/>
                </a:lnTo>
                <a:lnTo>
                  <a:pt x="19190" y="71180"/>
                </a:lnTo>
                <a:lnTo>
                  <a:pt x="19160" y="71210"/>
                </a:lnTo>
                <a:lnTo>
                  <a:pt x="19140" y="71260"/>
                </a:lnTo>
                <a:lnTo>
                  <a:pt x="19130" y="71300"/>
                </a:lnTo>
                <a:lnTo>
                  <a:pt x="19110" y="71350"/>
                </a:lnTo>
                <a:lnTo>
                  <a:pt x="19030" y="71480"/>
                </a:lnTo>
                <a:lnTo>
                  <a:pt x="18980" y="71510"/>
                </a:lnTo>
                <a:lnTo>
                  <a:pt x="18770" y="71450"/>
                </a:lnTo>
                <a:lnTo>
                  <a:pt x="18730" y="71460"/>
                </a:lnTo>
                <a:lnTo>
                  <a:pt x="18670" y="71510"/>
                </a:lnTo>
                <a:lnTo>
                  <a:pt x="18630" y="71530"/>
                </a:lnTo>
                <a:lnTo>
                  <a:pt x="18600" y="71530"/>
                </a:lnTo>
                <a:lnTo>
                  <a:pt x="18550" y="71500"/>
                </a:lnTo>
                <a:lnTo>
                  <a:pt x="18530" y="71490"/>
                </a:lnTo>
                <a:lnTo>
                  <a:pt x="18330" y="71550"/>
                </a:lnTo>
                <a:lnTo>
                  <a:pt x="18300" y="71560"/>
                </a:lnTo>
                <a:lnTo>
                  <a:pt x="18250" y="71620"/>
                </a:lnTo>
                <a:lnTo>
                  <a:pt x="18210" y="71630"/>
                </a:lnTo>
                <a:lnTo>
                  <a:pt x="18170" y="71640"/>
                </a:lnTo>
                <a:lnTo>
                  <a:pt x="18150" y="71610"/>
                </a:lnTo>
                <a:lnTo>
                  <a:pt x="18140" y="71580"/>
                </a:lnTo>
                <a:lnTo>
                  <a:pt x="18130" y="71570"/>
                </a:lnTo>
                <a:lnTo>
                  <a:pt x="18060" y="71560"/>
                </a:lnTo>
                <a:lnTo>
                  <a:pt x="18010" y="71560"/>
                </a:lnTo>
                <a:lnTo>
                  <a:pt x="17970" y="71570"/>
                </a:lnTo>
                <a:lnTo>
                  <a:pt x="17940" y="71640"/>
                </a:lnTo>
                <a:lnTo>
                  <a:pt x="17910" y="71710"/>
                </a:lnTo>
                <a:lnTo>
                  <a:pt x="17880" y="71700"/>
                </a:lnTo>
                <a:lnTo>
                  <a:pt x="17850" y="71660"/>
                </a:lnTo>
                <a:lnTo>
                  <a:pt x="17800" y="71650"/>
                </a:lnTo>
                <a:lnTo>
                  <a:pt x="17770" y="71670"/>
                </a:lnTo>
                <a:lnTo>
                  <a:pt x="17730" y="71740"/>
                </a:lnTo>
                <a:lnTo>
                  <a:pt x="17710" y="71760"/>
                </a:lnTo>
                <a:lnTo>
                  <a:pt x="17640" y="71760"/>
                </a:lnTo>
                <a:lnTo>
                  <a:pt x="17510" y="71760"/>
                </a:lnTo>
                <a:lnTo>
                  <a:pt x="17430" y="71770"/>
                </a:lnTo>
                <a:lnTo>
                  <a:pt x="17290" y="71830"/>
                </a:lnTo>
                <a:lnTo>
                  <a:pt x="17240" y="71930"/>
                </a:lnTo>
                <a:lnTo>
                  <a:pt x="17240" y="72070"/>
                </a:lnTo>
                <a:lnTo>
                  <a:pt x="17300" y="72390"/>
                </a:lnTo>
                <a:lnTo>
                  <a:pt x="17490" y="72950"/>
                </a:lnTo>
                <a:lnTo>
                  <a:pt x="17520" y="73000"/>
                </a:lnTo>
                <a:lnTo>
                  <a:pt x="17570" y="73050"/>
                </a:lnTo>
                <a:lnTo>
                  <a:pt x="17620" y="73100"/>
                </a:lnTo>
                <a:lnTo>
                  <a:pt x="17690" y="73130"/>
                </a:lnTo>
                <a:lnTo>
                  <a:pt x="17740" y="73140"/>
                </a:lnTo>
                <a:lnTo>
                  <a:pt x="17780" y="73170"/>
                </a:lnTo>
                <a:lnTo>
                  <a:pt x="17790" y="73240"/>
                </a:lnTo>
                <a:lnTo>
                  <a:pt x="17790" y="73340"/>
                </a:lnTo>
                <a:lnTo>
                  <a:pt x="17740" y="73350"/>
                </a:lnTo>
                <a:lnTo>
                  <a:pt x="17680" y="73330"/>
                </a:lnTo>
                <a:lnTo>
                  <a:pt x="17630" y="73340"/>
                </a:lnTo>
                <a:lnTo>
                  <a:pt x="17590" y="73380"/>
                </a:lnTo>
                <a:lnTo>
                  <a:pt x="17540" y="73460"/>
                </a:lnTo>
                <a:lnTo>
                  <a:pt x="17500" y="73510"/>
                </a:lnTo>
                <a:lnTo>
                  <a:pt x="17450" y="73520"/>
                </a:lnTo>
                <a:lnTo>
                  <a:pt x="17400" y="73510"/>
                </a:lnTo>
                <a:lnTo>
                  <a:pt x="17350" y="73530"/>
                </a:lnTo>
                <a:lnTo>
                  <a:pt x="17320" y="73600"/>
                </a:lnTo>
                <a:lnTo>
                  <a:pt x="17330" y="73670"/>
                </a:lnTo>
                <a:lnTo>
                  <a:pt x="17390" y="73770"/>
                </a:lnTo>
                <a:lnTo>
                  <a:pt x="17400" y="73830"/>
                </a:lnTo>
                <a:lnTo>
                  <a:pt x="17100" y="73570"/>
                </a:lnTo>
                <a:lnTo>
                  <a:pt x="16650" y="72930"/>
                </a:lnTo>
                <a:lnTo>
                  <a:pt x="16240" y="72370"/>
                </a:lnTo>
                <a:lnTo>
                  <a:pt x="15820" y="71760"/>
                </a:lnTo>
                <a:lnTo>
                  <a:pt x="15570" y="71420"/>
                </a:lnTo>
                <a:lnTo>
                  <a:pt x="15460" y="71210"/>
                </a:lnTo>
                <a:lnTo>
                  <a:pt x="15470" y="71040"/>
                </a:lnTo>
                <a:lnTo>
                  <a:pt x="15560" y="70970"/>
                </a:lnTo>
                <a:lnTo>
                  <a:pt x="15890" y="70900"/>
                </a:lnTo>
                <a:lnTo>
                  <a:pt x="15920" y="70880"/>
                </a:lnTo>
                <a:lnTo>
                  <a:pt x="15960" y="70820"/>
                </a:lnTo>
                <a:lnTo>
                  <a:pt x="15990" y="70800"/>
                </a:lnTo>
                <a:lnTo>
                  <a:pt x="16010" y="70800"/>
                </a:lnTo>
                <a:lnTo>
                  <a:pt x="16070" y="70830"/>
                </a:lnTo>
                <a:lnTo>
                  <a:pt x="16100" y="70840"/>
                </a:lnTo>
                <a:lnTo>
                  <a:pt x="16440" y="70810"/>
                </a:lnTo>
                <a:lnTo>
                  <a:pt x="16530" y="70790"/>
                </a:lnTo>
                <a:lnTo>
                  <a:pt x="16570" y="70730"/>
                </a:lnTo>
                <a:lnTo>
                  <a:pt x="16560" y="70600"/>
                </a:lnTo>
                <a:lnTo>
                  <a:pt x="16560" y="70570"/>
                </a:lnTo>
                <a:lnTo>
                  <a:pt x="16580" y="70510"/>
                </a:lnTo>
                <a:lnTo>
                  <a:pt x="16580" y="70480"/>
                </a:lnTo>
                <a:lnTo>
                  <a:pt x="16550" y="70440"/>
                </a:lnTo>
                <a:lnTo>
                  <a:pt x="16480" y="70360"/>
                </a:lnTo>
                <a:lnTo>
                  <a:pt x="16450" y="70310"/>
                </a:lnTo>
                <a:lnTo>
                  <a:pt x="16400" y="70220"/>
                </a:lnTo>
                <a:lnTo>
                  <a:pt x="16370" y="70140"/>
                </a:lnTo>
                <a:lnTo>
                  <a:pt x="16330" y="69790"/>
                </a:lnTo>
                <a:lnTo>
                  <a:pt x="16310" y="69710"/>
                </a:lnTo>
                <a:lnTo>
                  <a:pt x="16270" y="69640"/>
                </a:lnTo>
                <a:lnTo>
                  <a:pt x="16220" y="69570"/>
                </a:lnTo>
                <a:lnTo>
                  <a:pt x="16120" y="69500"/>
                </a:lnTo>
                <a:lnTo>
                  <a:pt x="16050" y="69460"/>
                </a:lnTo>
                <a:lnTo>
                  <a:pt x="15990" y="69390"/>
                </a:lnTo>
                <a:lnTo>
                  <a:pt x="15970" y="69360"/>
                </a:lnTo>
                <a:lnTo>
                  <a:pt x="15940" y="69250"/>
                </a:lnTo>
                <a:lnTo>
                  <a:pt x="15790" y="69070"/>
                </a:lnTo>
                <a:lnTo>
                  <a:pt x="15560" y="69010"/>
                </a:lnTo>
                <a:lnTo>
                  <a:pt x="15000" y="68960"/>
                </a:lnTo>
                <a:lnTo>
                  <a:pt x="14950" y="68990"/>
                </a:lnTo>
                <a:lnTo>
                  <a:pt x="14850" y="69100"/>
                </a:lnTo>
                <a:lnTo>
                  <a:pt x="14780" y="69140"/>
                </a:lnTo>
                <a:lnTo>
                  <a:pt x="14740" y="69130"/>
                </a:lnTo>
                <a:lnTo>
                  <a:pt x="14700" y="69110"/>
                </a:lnTo>
                <a:lnTo>
                  <a:pt x="14650" y="69120"/>
                </a:lnTo>
                <a:lnTo>
                  <a:pt x="14630" y="69150"/>
                </a:lnTo>
                <a:lnTo>
                  <a:pt x="14590" y="69230"/>
                </a:lnTo>
                <a:lnTo>
                  <a:pt x="14490" y="69370"/>
                </a:lnTo>
                <a:lnTo>
                  <a:pt x="14430" y="69490"/>
                </a:lnTo>
                <a:lnTo>
                  <a:pt x="14360" y="69590"/>
                </a:lnTo>
                <a:lnTo>
                  <a:pt x="14260" y="69650"/>
                </a:lnTo>
                <a:lnTo>
                  <a:pt x="14160" y="69670"/>
                </a:lnTo>
                <a:lnTo>
                  <a:pt x="13430" y="69600"/>
                </a:lnTo>
                <a:lnTo>
                  <a:pt x="12850" y="69550"/>
                </a:lnTo>
                <a:lnTo>
                  <a:pt x="12650" y="69500"/>
                </a:lnTo>
                <a:lnTo>
                  <a:pt x="12490" y="69410"/>
                </a:lnTo>
                <a:lnTo>
                  <a:pt x="12100" y="69080"/>
                </a:lnTo>
                <a:lnTo>
                  <a:pt x="11780" y="68810"/>
                </a:lnTo>
                <a:lnTo>
                  <a:pt x="11310" y="68410"/>
                </a:lnTo>
                <a:lnTo>
                  <a:pt x="11170" y="68290"/>
                </a:lnTo>
                <a:lnTo>
                  <a:pt x="10740" y="67920"/>
                </a:lnTo>
                <a:lnTo>
                  <a:pt x="10400" y="67630"/>
                </a:lnTo>
                <a:lnTo>
                  <a:pt x="10070" y="67360"/>
                </a:lnTo>
                <a:lnTo>
                  <a:pt x="9900" y="67270"/>
                </a:lnTo>
                <a:lnTo>
                  <a:pt x="9480" y="67230"/>
                </a:lnTo>
                <a:lnTo>
                  <a:pt x="9320" y="67140"/>
                </a:lnTo>
                <a:lnTo>
                  <a:pt x="9270" y="67050"/>
                </a:lnTo>
                <a:lnTo>
                  <a:pt x="9250" y="66940"/>
                </a:lnTo>
                <a:lnTo>
                  <a:pt x="9250" y="66830"/>
                </a:lnTo>
                <a:lnTo>
                  <a:pt x="9250" y="66450"/>
                </a:lnTo>
                <a:lnTo>
                  <a:pt x="9250" y="65900"/>
                </a:lnTo>
                <a:lnTo>
                  <a:pt x="9240" y="65400"/>
                </a:lnTo>
                <a:lnTo>
                  <a:pt x="9320" y="65160"/>
                </a:lnTo>
                <a:lnTo>
                  <a:pt x="9440" y="65180"/>
                </a:lnTo>
                <a:lnTo>
                  <a:pt x="9900" y="65360"/>
                </a:lnTo>
                <a:lnTo>
                  <a:pt x="10210" y="65440"/>
                </a:lnTo>
                <a:lnTo>
                  <a:pt x="10340" y="65500"/>
                </a:lnTo>
                <a:lnTo>
                  <a:pt x="10380" y="65480"/>
                </a:lnTo>
                <a:lnTo>
                  <a:pt x="10430" y="65280"/>
                </a:lnTo>
                <a:lnTo>
                  <a:pt x="10460" y="65220"/>
                </a:lnTo>
                <a:lnTo>
                  <a:pt x="10490" y="65180"/>
                </a:lnTo>
                <a:lnTo>
                  <a:pt x="10600" y="65210"/>
                </a:lnTo>
                <a:lnTo>
                  <a:pt x="10690" y="65300"/>
                </a:lnTo>
                <a:lnTo>
                  <a:pt x="10800" y="65350"/>
                </a:lnTo>
                <a:lnTo>
                  <a:pt x="10960" y="65290"/>
                </a:lnTo>
                <a:lnTo>
                  <a:pt x="10850" y="65170"/>
                </a:lnTo>
                <a:lnTo>
                  <a:pt x="10760" y="65100"/>
                </a:lnTo>
                <a:lnTo>
                  <a:pt x="10660" y="65080"/>
                </a:lnTo>
                <a:lnTo>
                  <a:pt x="10420" y="65050"/>
                </a:lnTo>
                <a:lnTo>
                  <a:pt x="10320" y="65020"/>
                </a:lnTo>
                <a:lnTo>
                  <a:pt x="9690" y="64720"/>
                </a:lnTo>
                <a:lnTo>
                  <a:pt x="9500" y="64580"/>
                </a:lnTo>
                <a:lnTo>
                  <a:pt x="9390" y="64400"/>
                </a:lnTo>
                <a:lnTo>
                  <a:pt x="9360" y="64140"/>
                </a:lnTo>
                <a:lnTo>
                  <a:pt x="9130" y="63890"/>
                </a:lnTo>
                <a:lnTo>
                  <a:pt x="8820" y="63700"/>
                </a:lnTo>
                <a:lnTo>
                  <a:pt x="8560" y="63620"/>
                </a:lnTo>
                <a:lnTo>
                  <a:pt x="8340" y="63640"/>
                </a:lnTo>
                <a:lnTo>
                  <a:pt x="8240" y="63640"/>
                </a:lnTo>
                <a:lnTo>
                  <a:pt x="8120" y="63580"/>
                </a:lnTo>
                <a:lnTo>
                  <a:pt x="8060" y="63520"/>
                </a:lnTo>
                <a:lnTo>
                  <a:pt x="8050" y="63480"/>
                </a:lnTo>
                <a:lnTo>
                  <a:pt x="8070" y="63450"/>
                </a:lnTo>
                <a:lnTo>
                  <a:pt x="8070" y="63430"/>
                </a:lnTo>
                <a:lnTo>
                  <a:pt x="8070" y="63390"/>
                </a:lnTo>
                <a:lnTo>
                  <a:pt x="8070" y="63350"/>
                </a:lnTo>
                <a:lnTo>
                  <a:pt x="8050" y="63300"/>
                </a:lnTo>
                <a:lnTo>
                  <a:pt x="8000" y="63290"/>
                </a:lnTo>
                <a:lnTo>
                  <a:pt x="7230" y="63320"/>
                </a:lnTo>
                <a:lnTo>
                  <a:pt x="7080" y="63260"/>
                </a:lnTo>
                <a:lnTo>
                  <a:pt x="7000" y="63120"/>
                </a:lnTo>
                <a:lnTo>
                  <a:pt x="7030" y="63030"/>
                </a:lnTo>
                <a:lnTo>
                  <a:pt x="7080" y="62900"/>
                </a:lnTo>
                <a:lnTo>
                  <a:pt x="7120" y="62790"/>
                </a:lnTo>
                <a:lnTo>
                  <a:pt x="7080" y="62740"/>
                </a:lnTo>
                <a:lnTo>
                  <a:pt x="6970" y="62700"/>
                </a:lnTo>
                <a:lnTo>
                  <a:pt x="6900" y="62630"/>
                </a:lnTo>
                <a:lnTo>
                  <a:pt x="6840" y="62550"/>
                </a:lnTo>
                <a:lnTo>
                  <a:pt x="6650" y="62420"/>
                </a:lnTo>
                <a:lnTo>
                  <a:pt x="6560" y="62340"/>
                </a:lnTo>
                <a:lnTo>
                  <a:pt x="6540" y="62300"/>
                </a:lnTo>
                <a:lnTo>
                  <a:pt x="6490" y="62240"/>
                </a:lnTo>
                <a:lnTo>
                  <a:pt x="6450" y="62130"/>
                </a:lnTo>
                <a:lnTo>
                  <a:pt x="6400" y="62080"/>
                </a:lnTo>
                <a:lnTo>
                  <a:pt x="6280" y="62000"/>
                </a:lnTo>
                <a:lnTo>
                  <a:pt x="6240" y="61960"/>
                </a:lnTo>
                <a:lnTo>
                  <a:pt x="6240" y="61900"/>
                </a:lnTo>
                <a:lnTo>
                  <a:pt x="6290" y="61790"/>
                </a:lnTo>
                <a:lnTo>
                  <a:pt x="6290" y="61740"/>
                </a:lnTo>
                <a:lnTo>
                  <a:pt x="6230" y="61670"/>
                </a:lnTo>
                <a:lnTo>
                  <a:pt x="6130" y="61620"/>
                </a:lnTo>
                <a:lnTo>
                  <a:pt x="6030" y="61550"/>
                </a:lnTo>
                <a:lnTo>
                  <a:pt x="5990" y="61450"/>
                </a:lnTo>
                <a:lnTo>
                  <a:pt x="5980" y="61340"/>
                </a:lnTo>
                <a:lnTo>
                  <a:pt x="5920" y="61290"/>
                </a:lnTo>
                <a:lnTo>
                  <a:pt x="5840" y="61250"/>
                </a:lnTo>
                <a:lnTo>
                  <a:pt x="5790" y="61190"/>
                </a:lnTo>
                <a:lnTo>
                  <a:pt x="5790" y="61140"/>
                </a:lnTo>
                <a:lnTo>
                  <a:pt x="5840" y="61040"/>
                </a:lnTo>
                <a:lnTo>
                  <a:pt x="5840" y="61010"/>
                </a:lnTo>
                <a:lnTo>
                  <a:pt x="5820" y="60960"/>
                </a:lnTo>
                <a:lnTo>
                  <a:pt x="5790" y="60920"/>
                </a:lnTo>
                <a:lnTo>
                  <a:pt x="5750" y="60900"/>
                </a:lnTo>
                <a:lnTo>
                  <a:pt x="5710" y="60860"/>
                </a:lnTo>
                <a:lnTo>
                  <a:pt x="5640" y="60750"/>
                </a:lnTo>
                <a:lnTo>
                  <a:pt x="5620" y="60680"/>
                </a:lnTo>
                <a:lnTo>
                  <a:pt x="5640" y="60610"/>
                </a:lnTo>
                <a:lnTo>
                  <a:pt x="5780" y="60390"/>
                </a:lnTo>
                <a:lnTo>
                  <a:pt x="5810" y="60320"/>
                </a:lnTo>
                <a:lnTo>
                  <a:pt x="5840" y="60140"/>
                </a:lnTo>
                <a:lnTo>
                  <a:pt x="5860" y="60090"/>
                </a:lnTo>
                <a:lnTo>
                  <a:pt x="5910" y="60010"/>
                </a:lnTo>
                <a:lnTo>
                  <a:pt x="5920" y="59960"/>
                </a:lnTo>
                <a:lnTo>
                  <a:pt x="5900" y="59930"/>
                </a:lnTo>
                <a:lnTo>
                  <a:pt x="5660" y="59600"/>
                </a:lnTo>
                <a:lnTo>
                  <a:pt x="4830" y="58840"/>
                </a:lnTo>
                <a:lnTo>
                  <a:pt x="4750" y="58770"/>
                </a:lnTo>
                <a:lnTo>
                  <a:pt x="4580" y="58480"/>
                </a:lnTo>
                <a:lnTo>
                  <a:pt x="4550" y="58180"/>
                </a:lnTo>
                <a:lnTo>
                  <a:pt x="4930" y="57080"/>
                </a:lnTo>
                <a:lnTo>
                  <a:pt x="4890" y="56900"/>
                </a:lnTo>
                <a:lnTo>
                  <a:pt x="4720" y="56560"/>
                </a:lnTo>
                <a:lnTo>
                  <a:pt x="4730" y="56390"/>
                </a:lnTo>
                <a:lnTo>
                  <a:pt x="4800" y="56300"/>
                </a:lnTo>
                <a:lnTo>
                  <a:pt x="4880" y="56230"/>
                </a:lnTo>
                <a:lnTo>
                  <a:pt x="4940" y="56150"/>
                </a:lnTo>
                <a:lnTo>
                  <a:pt x="4920" y="56020"/>
                </a:lnTo>
                <a:lnTo>
                  <a:pt x="4890" y="55720"/>
                </a:lnTo>
                <a:lnTo>
                  <a:pt x="4890" y="55570"/>
                </a:lnTo>
                <a:lnTo>
                  <a:pt x="4920" y="55540"/>
                </a:lnTo>
                <a:lnTo>
                  <a:pt x="4960" y="55530"/>
                </a:lnTo>
                <a:lnTo>
                  <a:pt x="4970" y="55520"/>
                </a:lnTo>
                <a:lnTo>
                  <a:pt x="5050" y="55540"/>
                </a:lnTo>
                <a:lnTo>
                  <a:pt x="5100" y="55560"/>
                </a:lnTo>
                <a:lnTo>
                  <a:pt x="5160" y="55570"/>
                </a:lnTo>
                <a:lnTo>
                  <a:pt x="5240" y="55580"/>
                </a:lnTo>
                <a:lnTo>
                  <a:pt x="5460" y="55630"/>
                </a:lnTo>
                <a:lnTo>
                  <a:pt x="5570" y="55650"/>
                </a:lnTo>
                <a:lnTo>
                  <a:pt x="5670" y="55670"/>
                </a:lnTo>
                <a:lnTo>
                  <a:pt x="5770" y="55690"/>
                </a:lnTo>
                <a:lnTo>
                  <a:pt x="5850" y="55700"/>
                </a:lnTo>
                <a:lnTo>
                  <a:pt x="5880" y="55710"/>
                </a:lnTo>
                <a:lnTo>
                  <a:pt x="5950" y="55730"/>
                </a:lnTo>
                <a:lnTo>
                  <a:pt x="6020" y="55710"/>
                </a:lnTo>
                <a:lnTo>
                  <a:pt x="6080" y="55690"/>
                </a:lnTo>
                <a:lnTo>
                  <a:pt x="6130" y="55670"/>
                </a:lnTo>
                <a:lnTo>
                  <a:pt x="6470" y="55570"/>
                </a:lnTo>
                <a:lnTo>
                  <a:pt x="6510" y="55560"/>
                </a:lnTo>
                <a:lnTo>
                  <a:pt x="6630" y="55530"/>
                </a:lnTo>
                <a:lnTo>
                  <a:pt x="7520" y="55840"/>
                </a:lnTo>
                <a:lnTo>
                  <a:pt x="7600" y="55840"/>
                </a:lnTo>
                <a:lnTo>
                  <a:pt x="7620" y="55840"/>
                </a:lnTo>
                <a:lnTo>
                  <a:pt x="7670" y="55840"/>
                </a:lnTo>
                <a:lnTo>
                  <a:pt x="7700" y="55840"/>
                </a:lnTo>
                <a:lnTo>
                  <a:pt x="7740" y="55820"/>
                </a:lnTo>
                <a:lnTo>
                  <a:pt x="7810" y="55780"/>
                </a:lnTo>
                <a:lnTo>
                  <a:pt x="7840" y="55770"/>
                </a:lnTo>
                <a:lnTo>
                  <a:pt x="7940" y="55740"/>
                </a:lnTo>
                <a:lnTo>
                  <a:pt x="7980" y="55740"/>
                </a:lnTo>
                <a:lnTo>
                  <a:pt x="8040" y="55730"/>
                </a:lnTo>
                <a:lnTo>
                  <a:pt x="8110" y="55730"/>
                </a:lnTo>
                <a:lnTo>
                  <a:pt x="8250" y="55720"/>
                </a:lnTo>
                <a:lnTo>
                  <a:pt x="8450" y="55710"/>
                </a:lnTo>
                <a:lnTo>
                  <a:pt x="8550" y="55700"/>
                </a:lnTo>
                <a:lnTo>
                  <a:pt x="8710" y="55690"/>
                </a:lnTo>
                <a:lnTo>
                  <a:pt x="8770" y="55690"/>
                </a:lnTo>
                <a:lnTo>
                  <a:pt x="8870" y="55680"/>
                </a:lnTo>
                <a:lnTo>
                  <a:pt x="9030" y="55660"/>
                </a:lnTo>
                <a:lnTo>
                  <a:pt x="9080" y="55650"/>
                </a:lnTo>
                <a:lnTo>
                  <a:pt x="9190" y="55630"/>
                </a:lnTo>
                <a:lnTo>
                  <a:pt x="9210" y="55630"/>
                </a:lnTo>
                <a:lnTo>
                  <a:pt x="9220" y="55630"/>
                </a:lnTo>
                <a:lnTo>
                  <a:pt x="9250" y="55610"/>
                </a:lnTo>
                <a:lnTo>
                  <a:pt x="9300" y="55580"/>
                </a:lnTo>
                <a:lnTo>
                  <a:pt x="9340" y="55550"/>
                </a:lnTo>
                <a:lnTo>
                  <a:pt x="9380" y="55540"/>
                </a:lnTo>
                <a:lnTo>
                  <a:pt x="9410" y="55510"/>
                </a:lnTo>
                <a:lnTo>
                  <a:pt x="9460" y="55460"/>
                </a:lnTo>
                <a:lnTo>
                  <a:pt x="9630" y="55300"/>
                </a:lnTo>
                <a:lnTo>
                  <a:pt x="9660" y="55280"/>
                </a:lnTo>
                <a:lnTo>
                  <a:pt x="9770" y="55180"/>
                </a:lnTo>
                <a:lnTo>
                  <a:pt x="9800" y="55150"/>
                </a:lnTo>
                <a:lnTo>
                  <a:pt x="9960" y="55000"/>
                </a:lnTo>
                <a:lnTo>
                  <a:pt x="10130" y="54840"/>
                </a:lnTo>
                <a:lnTo>
                  <a:pt x="10300" y="54690"/>
                </a:lnTo>
                <a:lnTo>
                  <a:pt x="10490" y="54510"/>
                </a:lnTo>
                <a:lnTo>
                  <a:pt x="10640" y="54360"/>
                </a:lnTo>
                <a:lnTo>
                  <a:pt x="10810" y="54210"/>
                </a:lnTo>
                <a:lnTo>
                  <a:pt x="10980" y="54060"/>
                </a:lnTo>
                <a:lnTo>
                  <a:pt x="11150" y="53900"/>
                </a:lnTo>
                <a:lnTo>
                  <a:pt x="11170" y="53880"/>
                </a:lnTo>
                <a:lnTo>
                  <a:pt x="11190" y="53860"/>
                </a:lnTo>
                <a:lnTo>
                  <a:pt x="11200" y="53860"/>
                </a:lnTo>
                <a:lnTo>
                  <a:pt x="11210" y="53850"/>
                </a:lnTo>
                <a:lnTo>
                  <a:pt x="11230" y="53820"/>
                </a:lnTo>
                <a:lnTo>
                  <a:pt x="11320" y="53800"/>
                </a:lnTo>
                <a:lnTo>
                  <a:pt x="11740" y="53780"/>
                </a:lnTo>
                <a:lnTo>
                  <a:pt x="12300" y="53760"/>
                </a:lnTo>
                <a:lnTo>
                  <a:pt x="12850" y="53740"/>
                </a:lnTo>
                <a:lnTo>
                  <a:pt x="13410" y="53720"/>
                </a:lnTo>
                <a:lnTo>
                  <a:pt x="13960" y="53710"/>
                </a:lnTo>
                <a:lnTo>
                  <a:pt x="13980" y="53710"/>
                </a:lnTo>
                <a:lnTo>
                  <a:pt x="14520" y="53690"/>
                </a:lnTo>
                <a:lnTo>
                  <a:pt x="15070" y="53670"/>
                </a:lnTo>
                <a:lnTo>
                  <a:pt x="15630" y="53650"/>
                </a:lnTo>
                <a:lnTo>
                  <a:pt x="16180" y="53630"/>
                </a:lnTo>
                <a:lnTo>
                  <a:pt x="16740" y="53610"/>
                </a:lnTo>
                <a:lnTo>
                  <a:pt x="17290" y="53590"/>
                </a:lnTo>
                <a:lnTo>
                  <a:pt x="17850" y="53570"/>
                </a:lnTo>
                <a:lnTo>
                  <a:pt x="18400" y="53550"/>
                </a:lnTo>
                <a:lnTo>
                  <a:pt x="18960" y="53530"/>
                </a:lnTo>
                <a:lnTo>
                  <a:pt x="19510" y="53510"/>
                </a:lnTo>
                <a:lnTo>
                  <a:pt x="20070" y="53500"/>
                </a:lnTo>
                <a:lnTo>
                  <a:pt x="20370" y="53490"/>
                </a:lnTo>
                <a:lnTo>
                  <a:pt x="20630" y="53480"/>
                </a:lnTo>
                <a:lnTo>
                  <a:pt x="20910" y="53470"/>
                </a:lnTo>
                <a:lnTo>
                  <a:pt x="20940" y="53390"/>
                </a:lnTo>
                <a:lnTo>
                  <a:pt x="20940" y="53170"/>
                </a:lnTo>
                <a:lnTo>
                  <a:pt x="20950" y="53060"/>
                </a:lnTo>
                <a:lnTo>
                  <a:pt x="20970" y="53000"/>
                </a:lnTo>
                <a:lnTo>
                  <a:pt x="21010" y="52970"/>
                </a:lnTo>
                <a:lnTo>
                  <a:pt x="21100" y="52950"/>
                </a:lnTo>
                <a:lnTo>
                  <a:pt x="21330" y="52940"/>
                </a:lnTo>
                <a:lnTo>
                  <a:pt x="22010" y="53060"/>
                </a:lnTo>
                <a:lnTo>
                  <a:pt x="23090" y="53240"/>
                </a:lnTo>
                <a:lnTo>
                  <a:pt x="23690" y="53350"/>
                </a:lnTo>
                <a:lnTo>
                  <a:pt x="23720" y="53360"/>
                </a:lnTo>
                <a:lnTo>
                  <a:pt x="23770" y="53370"/>
                </a:lnTo>
                <a:lnTo>
                  <a:pt x="23830" y="53330"/>
                </a:lnTo>
                <a:lnTo>
                  <a:pt x="23880" y="52690"/>
                </a:lnTo>
                <a:lnTo>
                  <a:pt x="23930" y="52530"/>
                </a:lnTo>
                <a:lnTo>
                  <a:pt x="24440" y="52220"/>
                </a:lnTo>
                <a:lnTo>
                  <a:pt x="24610" y="52040"/>
                </a:lnTo>
                <a:lnTo>
                  <a:pt x="24890" y="51720"/>
                </a:lnTo>
                <a:lnTo>
                  <a:pt x="25100" y="51610"/>
                </a:lnTo>
                <a:lnTo>
                  <a:pt x="25340" y="51560"/>
                </a:lnTo>
                <a:lnTo>
                  <a:pt x="25550" y="51520"/>
                </a:lnTo>
                <a:lnTo>
                  <a:pt x="25770" y="51400"/>
                </a:lnTo>
                <a:lnTo>
                  <a:pt x="25920" y="51230"/>
                </a:lnTo>
                <a:lnTo>
                  <a:pt x="25930" y="51190"/>
                </a:lnTo>
                <a:lnTo>
                  <a:pt x="25970" y="51260"/>
                </a:lnTo>
                <a:lnTo>
                  <a:pt x="25980" y="51270"/>
                </a:lnTo>
                <a:lnTo>
                  <a:pt x="27260" y="54950"/>
                </a:lnTo>
                <a:lnTo>
                  <a:pt x="27240" y="55780"/>
                </a:lnTo>
                <a:lnTo>
                  <a:pt x="27250" y="56040"/>
                </a:lnTo>
                <a:lnTo>
                  <a:pt x="27300" y="56160"/>
                </a:lnTo>
                <a:lnTo>
                  <a:pt x="28110" y="57520"/>
                </a:lnTo>
                <a:lnTo>
                  <a:pt x="28010" y="58230"/>
                </a:lnTo>
                <a:lnTo>
                  <a:pt x="27840" y="58420"/>
                </a:lnTo>
                <a:lnTo>
                  <a:pt x="27680" y="58470"/>
                </a:lnTo>
                <a:lnTo>
                  <a:pt x="27630" y="58490"/>
                </a:lnTo>
                <a:lnTo>
                  <a:pt x="27580" y="58540"/>
                </a:lnTo>
                <a:lnTo>
                  <a:pt x="27520" y="58730"/>
                </a:lnTo>
                <a:lnTo>
                  <a:pt x="27440" y="58800"/>
                </a:lnTo>
                <a:lnTo>
                  <a:pt x="27350" y="58860"/>
                </a:lnTo>
                <a:lnTo>
                  <a:pt x="26910" y="59070"/>
                </a:lnTo>
                <a:lnTo>
                  <a:pt x="26860" y="59080"/>
                </a:lnTo>
                <a:lnTo>
                  <a:pt x="26710" y="59070"/>
                </a:lnTo>
                <a:lnTo>
                  <a:pt x="26630" y="59080"/>
                </a:lnTo>
                <a:lnTo>
                  <a:pt x="26570" y="59090"/>
                </a:lnTo>
                <a:lnTo>
                  <a:pt x="26480" y="59130"/>
                </a:lnTo>
                <a:lnTo>
                  <a:pt x="26400" y="59170"/>
                </a:lnTo>
                <a:lnTo>
                  <a:pt x="25610" y="59850"/>
                </a:lnTo>
                <a:lnTo>
                  <a:pt x="25440" y="60090"/>
                </a:lnTo>
                <a:lnTo>
                  <a:pt x="25420" y="60150"/>
                </a:lnTo>
                <a:lnTo>
                  <a:pt x="25390" y="60240"/>
                </a:lnTo>
                <a:lnTo>
                  <a:pt x="25180" y="61140"/>
                </a:lnTo>
                <a:lnTo>
                  <a:pt x="25140" y="61260"/>
                </a:lnTo>
                <a:lnTo>
                  <a:pt x="25030" y="61400"/>
                </a:lnTo>
                <a:lnTo>
                  <a:pt x="23970" y="62390"/>
                </a:lnTo>
                <a:lnTo>
                  <a:pt x="23780" y="62500"/>
                </a:lnTo>
                <a:lnTo>
                  <a:pt x="22820" y="62920"/>
                </a:lnTo>
                <a:lnTo>
                  <a:pt x="22760" y="62930"/>
                </a:lnTo>
                <a:lnTo>
                  <a:pt x="22670" y="62900"/>
                </a:lnTo>
                <a:lnTo>
                  <a:pt x="22080" y="62650"/>
                </a:lnTo>
                <a:lnTo>
                  <a:pt x="21990" y="62620"/>
                </a:lnTo>
                <a:lnTo>
                  <a:pt x="21910" y="62620"/>
                </a:lnTo>
                <a:lnTo>
                  <a:pt x="21850" y="62680"/>
                </a:lnTo>
                <a:lnTo>
                  <a:pt x="21750" y="62860"/>
                </a:lnTo>
                <a:lnTo>
                  <a:pt x="21680" y="63020"/>
                </a:lnTo>
                <a:lnTo>
                  <a:pt x="21580" y="63520"/>
                </a:lnTo>
                <a:lnTo>
                  <a:pt x="21550" y="63610"/>
                </a:lnTo>
                <a:lnTo>
                  <a:pt x="21510" y="63700"/>
                </a:lnTo>
                <a:lnTo>
                  <a:pt x="21430" y="63720"/>
                </a:lnTo>
                <a:lnTo>
                  <a:pt x="21330" y="63730"/>
                </a:lnTo>
                <a:lnTo>
                  <a:pt x="20930" y="63730"/>
                </a:lnTo>
                <a:lnTo>
                  <a:pt x="20900" y="63740"/>
                </a:lnTo>
                <a:lnTo>
                  <a:pt x="20840" y="63770"/>
                </a:lnTo>
                <a:lnTo>
                  <a:pt x="20800" y="63840"/>
                </a:lnTo>
                <a:lnTo>
                  <a:pt x="20680" y="64120"/>
                </a:lnTo>
                <a:lnTo>
                  <a:pt x="20630" y="64190"/>
                </a:lnTo>
                <a:lnTo>
                  <a:pt x="20540" y="64220"/>
                </a:lnTo>
                <a:lnTo>
                  <a:pt x="20380" y="64250"/>
                </a:lnTo>
                <a:lnTo>
                  <a:pt x="20260" y="64290"/>
                </a:lnTo>
                <a:lnTo>
                  <a:pt x="20240" y="64320"/>
                </a:lnTo>
                <a:lnTo>
                  <a:pt x="20220" y="64350"/>
                </a:lnTo>
                <a:lnTo>
                  <a:pt x="20210" y="64470"/>
                </a:lnTo>
                <a:lnTo>
                  <a:pt x="20180" y="64600"/>
                </a:lnTo>
                <a:lnTo>
                  <a:pt x="20140" y="64730"/>
                </a:lnTo>
                <a:lnTo>
                  <a:pt x="20130" y="64800"/>
                </a:lnTo>
                <a:lnTo>
                  <a:pt x="20130" y="64830"/>
                </a:lnTo>
                <a:lnTo>
                  <a:pt x="20140" y="64860"/>
                </a:lnTo>
                <a:lnTo>
                  <a:pt x="20190" y="64970"/>
                </a:lnTo>
                <a:lnTo>
                  <a:pt x="20200" y="65000"/>
                </a:lnTo>
                <a:lnTo>
                  <a:pt x="20200" y="65040"/>
                </a:lnTo>
                <a:lnTo>
                  <a:pt x="20140" y="65310"/>
                </a:lnTo>
                <a:lnTo>
                  <a:pt x="20060" y="65550"/>
                </a:lnTo>
                <a:lnTo>
                  <a:pt x="19950" y="65720"/>
                </a:lnTo>
                <a:lnTo>
                  <a:pt x="19910" y="65750"/>
                </a:lnTo>
                <a:lnTo>
                  <a:pt x="19870" y="65780"/>
                </a:lnTo>
                <a:lnTo>
                  <a:pt x="19840" y="65780"/>
                </a:lnTo>
                <a:lnTo>
                  <a:pt x="19800" y="65770"/>
                </a:lnTo>
                <a:lnTo>
                  <a:pt x="19740" y="65750"/>
                </a:lnTo>
                <a:lnTo>
                  <a:pt x="19670" y="65700"/>
                </a:lnTo>
                <a:lnTo>
                  <a:pt x="19650" y="65690"/>
                </a:lnTo>
                <a:lnTo>
                  <a:pt x="19630" y="65690"/>
                </a:lnTo>
                <a:lnTo>
                  <a:pt x="19510" y="65670"/>
                </a:lnTo>
                <a:lnTo>
                  <a:pt x="19430" y="65670"/>
                </a:lnTo>
                <a:lnTo>
                  <a:pt x="19240" y="65720"/>
                </a:lnTo>
                <a:lnTo>
                  <a:pt x="18740" y="66110"/>
                </a:lnTo>
                <a:lnTo>
                  <a:pt x="18710" y="66130"/>
                </a:lnTo>
                <a:lnTo>
                  <a:pt x="18650" y="66150"/>
                </a:lnTo>
                <a:lnTo>
                  <a:pt x="18590" y="66170"/>
                </a:lnTo>
                <a:lnTo>
                  <a:pt x="18560" y="66180"/>
                </a:lnTo>
                <a:lnTo>
                  <a:pt x="18480" y="66180"/>
                </a:lnTo>
                <a:lnTo>
                  <a:pt x="18420" y="66170"/>
                </a:lnTo>
                <a:lnTo>
                  <a:pt x="18280" y="66140"/>
                </a:lnTo>
                <a:lnTo>
                  <a:pt x="18250" y="66130"/>
                </a:lnTo>
                <a:lnTo>
                  <a:pt x="18210" y="66140"/>
                </a:lnTo>
                <a:lnTo>
                  <a:pt x="18160" y="66150"/>
                </a:lnTo>
                <a:lnTo>
                  <a:pt x="18090" y="66190"/>
                </a:lnTo>
                <a:lnTo>
                  <a:pt x="18030" y="66240"/>
                </a:lnTo>
                <a:lnTo>
                  <a:pt x="17960" y="66320"/>
                </a:lnTo>
                <a:lnTo>
                  <a:pt x="17920" y="66380"/>
                </a:lnTo>
                <a:lnTo>
                  <a:pt x="17900" y="66420"/>
                </a:lnTo>
                <a:lnTo>
                  <a:pt x="17890" y="66460"/>
                </a:lnTo>
                <a:lnTo>
                  <a:pt x="17890" y="66490"/>
                </a:lnTo>
                <a:lnTo>
                  <a:pt x="17900" y="66530"/>
                </a:lnTo>
                <a:lnTo>
                  <a:pt x="18250" y="67330"/>
                </a:lnTo>
                <a:lnTo>
                  <a:pt x="18260" y="67340"/>
                </a:lnTo>
                <a:lnTo>
                  <a:pt x="18290" y="67340"/>
                </a:lnTo>
                <a:lnTo>
                  <a:pt x="19170" y="67430"/>
                </a:lnTo>
                <a:lnTo>
                  <a:pt x="19260" y="67460"/>
                </a:lnTo>
                <a:lnTo>
                  <a:pt x="19320" y="67500"/>
                </a:lnTo>
                <a:lnTo>
                  <a:pt x="19350" y="67600"/>
                </a:lnTo>
                <a:lnTo>
                  <a:pt x="19340" y="67650"/>
                </a:lnTo>
                <a:lnTo>
                  <a:pt x="19320" y="67680"/>
                </a:lnTo>
                <a:lnTo>
                  <a:pt x="19230" y="67740"/>
                </a:lnTo>
                <a:lnTo>
                  <a:pt x="19030" y="67910"/>
                </a:lnTo>
                <a:lnTo>
                  <a:pt x="19000" y="67920"/>
                </a:lnTo>
                <a:lnTo>
                  <a:pt x="18870" y="67990"/>
                </a:lnTo>
                <a:lnTo>
                  <a:pt x="18780" y="68050"/>
                </a:lnTo>
                <a:lnTo>
                  <a:pt x="18700" y="68130"/>
                </a:lnTo>
                <a:lnTo>
                  <a:pt x="18660" y="68170"/>
                </a:lnTo>
                <a:lnTo>
                  <a:pt x="18640" y="68210"/>
                </a:lnTo>
                <a:lnTo>
                  <a:pt x="18630" y="68240"/>
                </a:lnTo>
                <a:lnTo>
                  <a:pt x="18620" y="68320"/>
                </a:lnTo>
                <a:lnTo>
                  <a:pt x="18630" y="68390"/>
                </a:lnTo>
                <a:lnTo>
                  <a:pt x="18640" y="68460"/>
                </a:lnTo>
                <a:lnTo>
                  <a:pt x="18740" y="68840"/>
                </a:lnTo>
                <a:lnTo>
                  <a:pt x="18750" y="68910"/>
                </a:lnTo>
                <a:lnTo>
                  <a:pt x="18750" y="68980"/>
                </a:lnTo>
                <a:lnTo>
                  <a:pt x="18730" y="69100"/>
                </a:lnTo>
                <a:lnTo>
                  <a:pt x="18700" y="69230"/>
                </a:lnTo>
                <a:lnTo>
                  <a:pt x="18700" y="69390"/>
                </a:lnTo>
                <a:lnTo>
                  <a:pt x="18730" y="69790"/>
                </a:lnTo>
                <a:lnTo>
                  <a:pt x="18750" y="69900"/>
                </a:lnTo>
                <a:lnTo>
                  <a:pt x="18770" y="69970"/>
                </a:lnTo>
                <a:lnTo>
                  <a:pt x="18770" y="70130"/>
                </a:lnTo>
                <a:lnTo>
                  <a:pt x="18790" y="70190"/>
                </a:lnTo>
                <a:lnTo>
                  <a:pt x="19020" y="70190"/>
                </a:lnTo>
                <a:lnTo>
                  <a:pt x="19030" y="70200"/>
                </a:lnTo>
                <a:lnTo>
                  <a:pt x="19060" y="70220"/>
                </a:lnTo>
                <a:lnTo>
                  <a:pt x="19090" y="70210"/>
                </a:lnTo>
                <a:lnTo>
                  <a:pt x="19110" y="70170"/>
                </a:lnTo>
                <a:lnTo>
                  <a:pt x="19120" y="70130"/>
                </a:lnTo>
                <a:lnTo>
                  <a:pt x="19130" y="70090"/>
                </a:lnTo>
                <a:lnTo>
                  <a:pt x="19160" y="70050"/>
                </a:lnTo>
                <a:lnTo>
                  <a:pt x="19180" y="70020"/>
                </a:lnTo>
                <a:lnTo>
                  <a:pt x="19240" y="70010"/>
                </a:lnTo>
                <a:lnTo>
                  <a:pt x="19290" y="70030"/>
                </a:lnTo>
                <a:lnTo>
                  <a:pt x="19330" y="70080"/>
                </a:lnTo>
                <a:lnTo>
                  <a:pt x="19340" y="70170"/>
                </a:lnTo>
                <a:lnTo>
                  <a:pt x="19350" y="70310"/>
                </a:lnTo>
                <a:lnTo>
                  <a:pt x="19370" y="70480"/>
                </a:lnTo>
                <a:lnTo>
                  <a:pt x="19430" y="70610"/>
                </a:lnTo>
                <a:lnTo>
                  <a:pt x="19560" y="70670"/>
                </a:lnTo>
                <a:lnTo>
                  <a:pt x="19680" y="70700"/>
                </a:lnTo>
                <a:lnTo>
                  <a:pt x="19890" y="70820"/>
                </a:lnTo>
                <a:lnTo>
                  <a:pt x="20010" y="70870"/>
                </a:lnTo>
                <a:close/>
                <a:moveTo>
                  <a:pt x="15850" y="63690"/>
                </a:moveTo>
                <a:lnTo>
                  <a:pt x="15580" y="63630"/>
                </a:lnTo>
                <a:lnTo>
                  <a:pt x="15350" y="63630"/>
                </a:lnTo>
                <a:lnTo>
                  <a:pt x="15150" y="63710"/>
                </a:lnTo>
                <a:lnTo>
                  <a:pt x="15030" y="63860"/>
                </a:lnTo>
                <a:lnTo>
                  <a:pt x="15000" y="64000"/>
                </a:lnTo>
                <a:lnTo>
                  <a:pt x="15010" y="64210"/>
                </a:lnTo>
                <a:lnTo>
                  <a:pt x="15120" y="64430"/>
                </a:lnTo>
                <a:lnTo>
                  <a:pt x="15250" y="64620"/>
                </a:lnTo>
                <a:lnTo>
                  <a:pt x="15420" y="64790"/>
                </a:lnTo>
                <a:lnTo>
                  <a:pt x="15620" y="64860"/>
                </a:lnTo>
                <a:lnTo>
                  <a:pt x="15830" y="64890"/>
                </a:lnTo>
                <a:lnTo>
                  <a:pt x="16010" y="64910"/>
                </a:lnTo>
                <a:lnTo>
                  <a:pt x="16190" y="64890"/>
                </a:lnTo>
                <a:lnTo>
                  <a:pt x="16230" y="64970"/>
                </a:lnTo>
                <a:lnTo>
                  <a:pt x="16260" y="65080"/>
                </a:lnTo>
                <a:lnTo>
                  <a:pt x="16300" y="65170"/>
                </a:lnTo>
                <a:lnTo>
                  <a:pt x="16420" y="65080"/>
                </a:lnTo>
                <a:lnTo>
                  <a:pt x="16520" y="65010"/>
                </a:lnTo>
                <a:lnTo>
                  <a:pt x="16630" y="64780"/>
                </a:lnTo>
                <a:lnTo>
                  <a:pt x="16700" y="64520"/>
                </a:lnTo>
                <a:lnTo>
                  <a:pt x="16750" y="64280"/>
                </a:lnTo>
                <a:lnTo>
                  <a:pt x="16760" y="64100"/>
                </a:lnTo>
                <a:lnTo>
                  <a:pt x="16750" y="63950"/>
                </a:lnTo>
                <a:lnTo>
                  <a:pt x="16660" y="63890"/>
                </a:lnTo>
                <a:lnTo>
                  <a:pt x="16520" y="63930"/>
                </a:lnTo>
                <a:lnTo>
                  <a:pt x="16460" y="63860"/>
                </a:lnTo>
                <a:lnTo>
                  <a:pt x="16470" y="63680"/>
                </a:lnTo>
                <a:lnTo>
                  <a:pt x="16420" y="63660"/>
                </a:lnTo>
                <a:lnTo>
                  <a:pt x="16160" y="63680"/>
                </a:lnTo>
                <a:lnTo>
                  <a:pt x="15850" y="6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