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Tahoua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 • State Map | Fully Editable Vector Shape</a:t>
            </a:r>
          </a:p>
        </p:txBody>
      </p:sp>
      <p:sp>
        <p:nvSpPr>
          <p:cNvPr id="101" name="Tahoua"/>
          <p:cNvSpPr/>
          <p:nvPr/>
        </p:nvSpPr>
        <p:spPr>
          <a:xfrm>
            <a:off x="2954778" y="1325880"/>
            <a:ext cx="6282137" cy="4937760"/>
          </a:xfrm>
          <a:custGeom>
            <a:avLst/>
            <a:gdLst/>
            <a:ahLst/>
            <a:cxnLst/>
            <a:rect l="0" t="0" r="100000" b="78600"/>
            <a:pathLst>
              <a:path w="100000" h="78600">
                <a:moveTo>
                  <a:pt x="39780" y="63390"/>
                </a:moveTo>
                <a:lnTo>
                  <a:pt x="39470" y="63320"/>
                </a:lnTo>
                <a:lnTo>
                  <a:pt x="39360" y="63340"/>
                </a:lnTo>
                <a:lnTo>
                  <a:pt x="39030" y="63530"/>
                </a:lnTo>
                <a:lnTo>
                  <a:pt x="38970" y="63550"/>
                </a:lnTo>
                <a:lnTo>
                  <a:pt x="38930" y="63530"/>
                </a:lnTo>
                <a:lnTo>
                  <a:pt x="38900" y="63500"/>
                </a:lnTo>
                <a:lnTo>
                  <a:pt x="38840" y="63470"/>
                </a:lnTo>
                <a:lnTo>
                  <a:pt x="37220" y="62820"/>
                </a:lnTo>
                <a:lnTo>
                  <a:pt x="35590" y="62170"/>
                </a:lnTo>
                <a:lnTo>
                  <a:pt x="35400" y="62130"/>
                </a:lnTo>
                <a:lnTo>
                  <a:pt x="34550" y="62280"/>
                </a:lnTo>
                <a:lnTo>
                  <a:pt x="34390" y="62360"/>
                </a:lnTo>
                <a:lnTo>
                  <a:pt x="34330" y="62450"/>
                </a:lnTo>
                <a:lnTo>
                  <a:pt x="34230" y="62670"/>
                </a:lnTo>
                <a:lnTo>
                  <a:pt x="34150" y="62760"/>
                </a:lnTo>
                <a:lnTo>
                  <a:pt x="33980" y="62890"/>
                </a:lnTo>
                <a:lnTo>
                  <a:pt x="33910" y="62920"/>
                </a:lnTo>
                <a:lnTo>
                  <a:pt x="33710" y="62950"/>
                </a:lnTo>
                <a:lnTo>
                  <a:pt x="32890" y="62920"/>
                </a:lnTo>
                <a:lnTo>
                  <a:pt x="32310" y="63020"/>
                </a:lnTo>
                <a:lnTo>
                  <a:pt x="31970" y="63000"/>
                </a:lnTo>
                <a:lnTo>
                  <a:pt x="31840" y="62940"/>
                </a:lnTo>
                <a:lnTo>
                  <a:pt x="31710" y="62820"/>
                </a:lnTo>
                <a:lnTo>
                  <a:pt x="31580" y="62760"/>
                </a:lnTo>
                <a:lnTo>
                  <a:pt x="31400" y="62780"/>
                </a:lnTo>
                <a:lnTo>
                  <a:pt x="30250" y="63060"/>
                </a:lnTo>
                <a:lnTo>
                  <a:pt x="29920" y="62030"/>
                </a:lnTo>
                <a:lnTo>
                  <a:pt x="29380" y="61130"/>
                </a:lnTo>
                <a:lnTo>
                  <a:pt x="29350" y="61050"/>
                </a:lnTo>
                <a:lnTo>
                  <a:pt x="29120" y="59050"/>
                </a:lnTo>
                <a:lnTo>
                  <a:pt x="29070" y="58820"/>
                </a:lnTo>
                <a:lnTo>
                  <a:pt x="28630" y="57920"/>
                </a:lnTo>
                <a:lnTo>
                  <a:pt x="28500" y="57770"/>
                </a:lnTo>
                <a:lnTo>
                  <a:pt x="28110" y="57520"/>
                </a:lnTo>
                <a:lnTo>
                  <a:pt x="27300" y="56160"/>
                </a:lnTo>
                <a:lnTo>
                  <a:pt x="27250" y="56040"/>
                </a:lnTo>
                <a:lnTo>
                  <a:pt x="27240" y="55780"/>
                </a:lnTo>
                <a:lnTo>
                  <a:pt x="27260" y="54950"/>
                </a:lnTo>
                <a:lnTo>
                  <a:pt x="25980" y="51270"/>
                </a:lnTo>
                <a:lnTo>
                  <a:pt x="25970" y="51260"/>
                </a:lnTo>
                <a:lnTo>
                  <a:pt x="25930" y="51190"/>
                </a:lnTo>
                <a:lnTo>
                  <a:pt x="26000" y="51010"/>
                </a:lnTo>
                <a:lnTo>
                  <a:pt x="26050" y="50780"/>
                </a:lnTo>
                <a:lnTo>
                  <a:pt x="26100" y="50200"/>
                </a:lnTo>
                <a:lnTo>
                  <a:pt x="26140" y="50090"/>
                </a:lnTo>
                <a:lnTo>
                  <a:pt x="26230" y="49950"/>
                </a:lnTo>
                <a:lnTo>
                  <a:pt x="26560" y="49620"/>
                </a:lnTo>
                <a:lnTo>
                  <a:pt x="26570" y="49600"/>
                </a:lnTo>
                <a:lnTo>
                  <a:pt x="26570" y="49580"/>
                </a:lnTo>
                <a:lnTo>
                  <a:pt x="26570" y="49550"/>
                </a:lnTo>
                <a:lnTo>
                  <a:pt x="26570" y="49540"/>
                </a:lnTo>
                <a:lnTo>
                  <a:pt x="26570" y="49530"/>
                </a:lnTo>
                <a:lnTo>
                  <a:pt x="26560" y="49520"/>
                </a:lnTo>
                <a:lnTo>
                  <a:pt x="26560" y="49510"/>
                </a:lnTo>
                <a:lnTo>
                  <a:pt x="26490" y="49340"/>
                </a:lnTo>
                <a:lnTo>
                  <a:pt x="26470" y="49170"/>
                </a:lnTo>
                <a:lnTo>
                  <a:pt x="26490" y="49010"/>
                </a:lnTo>
                <a:lnTo>
                  <a:pt x="27000" y="47740"/>
                </a:lnTo>
                <a:lnTo>
                  <a:pt x="27090" y="47600"/>
                </a:lnTo>
                <a:lnTo>
                  <a:pt x="27200" y="47480"/>
                </a:lnTo>
                <a:lnTo>
                  <a:pt x="27340" y="47380"/>
                </a:lnTo>
                <a:lnTo>
                  <a:pt x="27590" y="47250"/>
                </a:lnTo>
                <a:lnTo>
                  <a:pt x="27670" y="47170"/>
                </a:lnTo>
                <a:lnTo>
                  <a:pt x="27710" y="47030"/>
                </a:lnTo>
                <a:lnTo>
                  <a:pt x="27710" y="46370"/>
                </a:lnTo>
                <a:lnTo>
                  <a:pt x="27710" y="45850"/>
                </a:lnTo>
                <a:lnTo>
                  <a:pt x="27700" y="45050"/>
                </a:lnTo>
                <a:lnTo>
                  <a:pt x="27700" y="44670"/>
                </a:lnTo>
                <a:lnTo>
                  <a:pt x="27720" y="44620"/>
                </a:lnTo>
                <a:lnTo>
                  <a:pt x="27790" y="44500"/>
                </a:lnTo>
                <a:lnTo>
                  <a:pt x="27820" y="44430"/>
                </a:lnTo>
                <a:lnTo>
                  <a:pt x="27790" y="43840"/>
                </a:lnTo>
                <a:lnTo>
                  <a:pt x="27790" y="43740"/>
                </a:lnTo>
                <a:lnTo>
                  <a:pt x="27830" y="43630"/>
                </a:lnTo>
                <a:lnTo>
                  <a:pt x="27870" y="43610"/>
                </a:lnTo>
                <a:lnTo>
                  <a:pt x="27890" y="43610"/>
                </a:lnTo>
                <a:lnTo>
                  <a:pt x="27930" y="43610"/>
                </a:lnTo>
                <a:lnTo>
                  <a:pt x="28010" y="43550"/>
                </a:lnTo>
                <a:lnTo>
                  <a:pt x="28010" y="43540"/>
                </a:lnTo>
                <a:lnTo>
                  <a:pt x="28010" y="42920"/>
                </a:lnTo>
                <a:lnTo>
                  <a:pt x="28010" y="42540"/>
                </a:lnTo>
                <a:lnTo>
                  <a:pt x="28010" y="41800"/>
                </a:lnTo>
                <a:lnTo>
                  <a:pt x="28000" y="41050"/>
                </a:lnTo>
                <a:lnTo>
                  <a:pt x="28000" y="40310"/>
                </a:lnTo>
                <a:lnTo>
                  <a:pt x="28000" y="39560"/>
                </a:lnTo>
                <a:lnTo>
                  <a:pt x="28000" y="38820"/>
                </a:lnTo>
                <a:lnTo>
                  <a:pt x="27990" y="38070"/>
                </a:lnTo>
                <a:lnTo>
                  <a:pt x="27990" y="37650"/>
                </a:lnTo>
                <a:lnTo>
                  <a:pt x="27990" y="37480"/>
                </a:lnTo>
                <a:lnTo>
                  <a:pt x="28030" y="37480"/>
                </a:lnTo>
                <a:lnTo>
                  <a:pt x="28050" y="37470"/>
                </a:lnTo>
                <a:lnTo>
                  <a:pt x="28050" y="37250"/>
                </a:lnTo>
                <a:lnTo>
                  <a:pt x="28050" y="37050"/>
                </a:lnTo>
                <a:lnTo>
                  <a:pt x="28050" y="36600"/>
                </a:lnTo>
                <a:lnTo>
                  <a:pt x="28050" y="36160"/>
                </a:lnTo>
                <a:lnTo>
                  <a:pt x="28050" y="35730"/>
                </a:lnTo>
                <a:lnTo>
                  <a:pt x="28050" y="35280"/>
                </a:lnTo>
                <a:lnTo>
                  <a:pt x="28050" y="34860"/>
                </a:lnTo>
                <a:lnTo>
                  <a:pt x="28040" y="34400"/>
                </a:lnTo>
                <a:lnTo>
                  <a:pt x="28050" y="33970"/>
                </a:lnTo>
                <a:lnTo>
                  <a:pt x="28050" y="33590"/>
                </a:lnTo>
                <a:lnTo>
                  <a:pt x="28060" y="33590"/>
                </a:lnTo>
                <a:lnTo>
                  <a:pt x="31080" y="33630"/>
                </a:lnTo>
                <a:lnTo>
                  <a:pt x="31620" y="33790"/>
                </a:lnTo>
                <a:lnTo>
                  <a:pt x="30870" y="35370"/>
                </a:lnTo>
                <a:lnTo>
                  <a:pt x="30820" y="35520"/>
                </a:lnTo>
                <a:lnTo>
                  <a:pt x="30810" y="35560"/>
                </a:lnTo>
                <a:lnTo>
                  <a:pt x="30810" y="35600"/>
                </a:lnTo>
                <a:lnTo>
                  <a:pt x="30820" y="35670"/>
                </a:lnTo>
                <a:lnTo>
                  <a:pt x="30840" y="35810"/>
                </a:lnTo>
                <a:lnTo>
                  <a:pt x="30870" y="35900"/>
                </a:lnTo>
                <a:lnTo>
                  <a:pt x="30890" y="35970"/>
                </a:lnTo>
                <a:lnTo>
                  <a:pt x="30890" y="36000"/>
                </a:lnTo>
                <a:lnTo>
                  <a:pt x="30890" y="36040"/>
                </a:lnTo>
                <a:lnTo>
                  <a:pt x="30880" y="36070"/>
                </a:lnTo>
                <a:lnTo>
                  <a:pt x="30840" y="36200"/>
                </a:lnTo>
                <a:lnTo>
                  <a:pt x="30830" y="36230"/>
                </a:lnTo>
                <a:lnTo>
                  <a:pt x="30890" y="36950"/>
                </a:lnTo>
                <a:lnTo>
                  <a:pt x="30880" y="37030"/>
                </a:lnTo>
                <a:lnTo>
                  <a:pt x="30710" y="37300"/>
                </a:lnTo>
                <a:lnTo>
                  <a:pt x="30670" y="37370"/>
                </a:lnTo>
                <a:lnTo>
                  <a:pt x="30670" y="37450"/>
                </a:lnTo>
                <a:lnTo>
                  <a:pt x="30680" y="37480"/>
                </a:lnTo>
                <a:lnTo>
                  <a:pt x="30700" y="37540"/>
                </a:lnTo>
                <a:lnTo>
                  <a:pt x="30730" y="37610"/>
                </a:lnTo>
                <a:lnTo>
                  <a:pt x="30780" y="37720"/>
                </a:lnTo>
                <a:lnTo>
                  <a:pt x="30870" y="37760"/>
                </a:lnTo>
                <a:lnTo>
                  <a:pt x="30970" y="37780"/>
                </a:lnTo>
                <a:lnTo>
                  <a:pt x="31580" y="37830"/>
                </a:lnTo>
                <a:lnTo>
                  <a:pt x="31660" y="37860"/>
                </a:lnTo>
                <a:lnTo>
                  <a:pt x="31700" y="37940"/>
                </a:lnTo>
                <a:lnTo>
                  <a:pt x="31820" y="38550"/>
                </a:lnTo>
                <a:lnTo>
                  <a:pt x="31860" y="38640"/>
                </a:lnTo>
                <a:lnTo>
                  <a:pt x="31940" y="38720"/>
                </a:lnTo>
                <a:lnTo>
                  <a:pt x="32940" y="39560"/>
                </a:lnTo>
                <a:lnTo>
                  <a:pt x="33700" y="40600"/>
                </a:lnTo>
                <a:lnTo>
                  <a:pt x="33830" y="40720"/>
                </a:lnTo>
                <a:lnTo>
                  <a:pt x="33950" y="40820"/>
                </a:lnTo>
                <a:lnTo>
                  <a:pt x="37020" y="42760"/>
                </a:lnTo>
                <a:lnTo>
                  <a:pt x="38310" y="43740"/>
                </a:lnTo>
                <a:lnTo>
                  <a:pt x="38820" y="44320"/>
                </a:lnTo>
                <a:lnTo>
                  <a:pt x="38840" y="44360"/>
                </a:lnTo>
                <a:lnTo>
                  <a:pt x="40100" y="47400"/>
                </a:lnTo>
                <a:lnTo>
                  <a:pt x="40120" y="47460"/>
                </a:lnTo>
                <a:lnTo>
                  <a:pt x="40210" y="47640"/>
                </a:lnTo>
                <a:lnTo>
                  <a:pt x="40250" y="47680"/>
                </a:lnTo>
                <a:lnTo>
                  <a:pt x="40280" y="47720"/>
                </a:lnTo>
                <a:lnTo>
                  <a:pt x="40670" y="48020"/>
                </a:lnTo>
                <a:lnTo>
                  <a:pt x="40750" y="48070"/>
                </a:lnTo>
                <a:lnTo>
                  <a:pt x="40790" y="48080"/>
                </a:lnTo>
                <a:lnTo>
                  <a:pt x="41680" y="48320"/>
                </a:lnTo>
                <a:lnTo>
                  <a:pt x="41780" y="48370"/>
                </a:lnTo>
                <a:lnTo>
                  <a:pt x="41800" y="48450"/>
                </a:lnTo>
                <a:lnTo>
                  <a:pt x="41810" y="48550"/>
                </a:lnTo>
                <a:lnTo>
                  <a:pt x="41680" y="49520"/>
                </a:lnTo>
                <a:lnTo>
                  <a:pt x="42020" y="52930"/>
                </a:lnTo>
                <a:lnTo>
                  <a:pt x="41210" y="55940"/>
                </a:lnTo>
                <a:lnTo>
                  <a:pt x="41200" y="56060"/>
                </a:lnTo>
                <a:lnTo>
                  <a:pt x="41200" y="56170"/>
                </a:lnTo>
                <a:lnTo>
                  <a:pt x="40860" y="58960"/>
                </a:lnTo>
                <a:lnTo>
                  <a:pt x="40880" y="59150"/>
                </a:lnTo>
                <a:lnTo>
                  <a:pt x="40910" y="59300"/>
                </a:lnTo>
                <a:lnTo>
                  <a:pt x="41090" y="59730"/>
                </a:lnTo>
                <a:lnTo>
                  <a:pt x="41110" y="59790"/>
                </a:lnTo>
                <a:lnTo>
                  <a:pt x="41130" y="59930"/>
                </a:lnTo>
                <a:lnTo>
                  <a:pt x="41170" y="60090"/>
                </a:lnTo>
                <a:lnTo>
                  <a:pt x="41190" y="60150"/>
                </a:lnTo>
                <a:lnTo>
                  <a:pt x="41200" y="60440"/>
                </a:lnTo>
                <a:lnTo>
                  <a:pt x="41150" y="61070"/>
                </a:lnTo>
                <a:lnTo>
                  <a:pt x="41120" y="61180"/>
                </a:lnTo>
                <a:lnTo>
                  <a:pt x="41100" y="61200"/>
                </a:lnTo>
                <a:lnTo>
                  <a:pt x="41020" y="61250"/>
                </a:lnTo>
                <a:lnTo>
                  <a:pt x="40970" y="61270"/>
                </a:lnTo>
                <a:lnTo>
                  <a:pt x="40780" y="61310"/>
                </a:lnTo>
                <a:lnTo>
                  <a:pt x="40750" y="61320"/>
                </a:lnTo>
                <a:lnTo>
                  <a:pt x="40720" y="61330"/>
                </a:lnTo>
                <a:lnTo>
                  <a:pt x="40690" y="61350"/>
                </a:lnTo>
                <a:lnTo>
                  <a:pt x="40630" y="61420"/>
                </a:lnTo>
                <a:lnTo>
                  <a:pt x="40570" y="61470"/>
                </a:lnTo>
                <a:lnTo>
                  <a:pt x="40200" y="61730"/>
                </a:lnTo>
                <a:lnTo>
                  <a:pt x="40120" y="61810"/>
                </a:lnTo>
                <a:lnTo>
                  <a:pt x="40070" y="61880"/>
                </a:lnTo>
                <a:lnTo>
                  <a:pt x="40070" y="61970"/>
                </a:lnTo>
                <a:lnTo>
                  <a:pt x="40140" y="62280"/>
                </a:lnTo>
                <a:lnTo>
                  <a:pt x="40140" y="62380"/>
                </a:lnTo>
                <a:lnTo>
                  <a:pt x="40070" y="62480"/>
                </a:lnTo>
                <a:lnTo>
                  <a:pt x="39890" y="62670"/>
                </a:lnTo>
                <a:lnTo>
                  <a:pt x="39810" y="62760"/>
                </a:lnTo>
                <a:lnTo>
                  <a:pt x="39790" y="62860"/>
                </a:lnTo>
                <a:lnTo>
                  <a:pt x="39780" y="62960"/>
                </a:lnTo>
                <a:lnTo>
                  <a:pt x="39780" y="63290"/>
                </a:lnTo>
                <a:lnTo>
                  <a:pt x="39780" y="63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