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Niamey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 • State Map | Fully Editable Vector Shape</a:t>
            </a:r>
          </a:p>
        </p:txBody>
      </p:sp>
      <p:sp>
        <p:nvSpPr>
          <p:cNvPr id="101" name="Niamey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15850" y="63690"/>
                </a:moveTo>
                <a:lnTo>
                  <a:pt x="16160" y="63680"/>
                </a:lnTo>
                <a:lnTo>
                  <a:pt x="16420" y="63660"/>
                </a:lnTo>
                <a:lnTo>
                  <a:pt x="16470" y="63680"/>
                </a:lnTo>
                <a:lnTo>
                  <a:pt x="16460" y="63860"/>
                </a:lnTo>
                <a:lnTo>
                  <a:pt x="16520" y="63930"/>
                </a:lnTo>
                <a:lnTo>
                  <a:pt x="16660" y="63890"/>
                </a:lnTo>
                <a:lnTo>
                  <a:pt x="16750" y="63950"/>
                </a:lnTo>
                <a:lnTo>
                  <a:pt x="16760" y="64100"/>
                </a:lnTo>
                <a:lnTo>
                  <a:pt x="16750" y="64280"/>
                </a:lnTo>
                <a:lnTo>
                  <a:pt x="16700" y="64520"/>
                </a:lnTo>
                <a:lnTo>
                  <a:pt x="16630" y="64780"/>
                </a:lnTo>
                <a:lnTo>
                  <a:pt x="16520" y="65010"/>
                </a:lnTo>
                <a:lnTo>
                  <a:pt x="16420" y="65080"/>
                </a:lnTo>
                <a:lnTo>
                  <a:pt x="16300" y="65170"/>
                </a:lnTo>
                <a:lnTo>
                  <a:pt x="16260" y="65080"/>
                </a:lnTo>
                <a:lnTo>
                  <a:pt x="16230" y="64970"/>
                </a:lnTo>
                <a:lnTo>
                  <a:pt x="16190" y="64890"/>
                </a:lnTo>
                <a:lnTo>
                  <a:pt x="16010" y="64910"/>
                </a:lnTo>
                <a:lnTo>
                  <a:pt x="15830" y="64890"/>
                </a:lnTo>
                <a:lnTo>
                  <a:pt x="15620" y="64860"/>
                </a:lnTo>
                <a:lnTo>
                  <a:pt x="15420" y="64790"/>
                </a:lnTo>
                <a:lnTo>
                  <a:pt x="15250" y="64620"/>
                </a:lnTo>
                <a:lnTo>
                  <a:pt x="15120" y="64430"/>
                </a:lnTo>
                <a:lnTo>
                  <a:pt x="15010" y="64210"/>
                </a:lnTo>
                <a:lnTo>
                  <a:pt x="15000" y="64000"/>
                </a:lnTo>
                <a:lnTo>
                  <a:pt x="15030" y="63860"/>
                </a:lnTo>
                <a:lnTo>
                  <a:pt x="15150" y="63710"/>
                </a:lnTo>
                <a:lnTo>
                  <a:pt x="15350" y="63630"/>
                </a:lnTo>
                <a:lnTo>
                  <a:pt x="15580" y="63630"/>
                </a:lnTo>
                <a:lnTo>
                  <a:pt x="15850" y="6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