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Maradi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 • State Map | Fully Editable Vector Shape</a:t>
            </a:r>
          </a:p>
        </p:txBody>
      </p:sp>
      <p:sp>
        <p:nvSpPr>
          <p:cNvPr id="101" name="Maradi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39780" y="63390"/>
                </a:moveTo>
                <a:lnTo>
                  <a:pt x="39780" y="63290"/>
                </a:lnTo>
                <a:lnTo>
                  <a:pt x="39780" y="62960"/>
                </a:lnTo>
                <a:lnTo>
                  <a:pt x="39790" y="62860"/>
                </a:lnTo>
                <a:lnTo>
                  <a:pt x="39810" y="62760"/>
                </a:lnTo>
                <a:lnTo>
                  <a:pt x="39890" y="62670"/>
                </a:lnTo>
                <a:lnTo>
                  <a:pt x="40070" y="62480"/>
                </a:lnTo>
                <a:lnTo>
                  <a:pt x="40140" y="62380"/>
                </a:lnTo>
                <a:lnTo>
                  <a:pt x="40140" y="62280"/>
                </a:lnTo>
                <a:lnTo>
                  <a:pt x="40070" y="61970"/>
                </a:lnTo>
                <a:lnTo>
                  <a:pt x="40070" y="61880"/>
                </a:lnTo>
                <a:lnTo>
                  <a:pt x="40120" y="61810"/>
                </a:lnTo>
                <a:lnTo>
                  <a:pt x="40200" y="61730"/>
                </a:lnTo>
                <a:lnTo>
                  <a:pt x="40570" y="61470"/>
                </a:lnTo>
                <a:lnTo>
                  <a:pt x="40630" y="61420"/>
                </a:lnTo>
                <a:lnTo>
                  <a:pt x="40690" y="61350"/>
                </a:lnTo>
                <a:lnTo>
                  <a:pt x="40720" y="61330"/>
                </a:lnTo>
                <a:lnTo>
                  <a:pt x="40750" y="61320"/>
                </a:lnTo>
                <a:lnTo>
                  <a:pt x="40780" y="61310"/>
                </a:lnTo>
                <a:lnTo>
                  <a:pt x="40970" y="61270"/>
                </a:lnTo>
                <a:lnTo>
                  <a:pt x="41020" y="61250"/>
                </a:lnTo>
                <a:lnTo>
                  <a:pt x="41100" y="61200"/>
                </a:lnTo>
                <a:lnTo>
                  <a:pt x="41120" y="61180"/>
                </a:lnTo>
                <a:lnTo>
                  <a:pt x="41150" y="61070"/>
                </a:lnTo>
                <a:lnTo>
                  <a:pt x="41200" y="60440"/>
                </a:lnTo>
                <a:lnTo>
                  <a:pt x="41190" y="60150"/>
                </a:lnTo>
                <a:lnTo>
                  <a:pt x="41170" y="60090"/>
                </a:lnTo>
                <a:lnTo>
                  <a:pt x="41130" y="59930"/>
                </a:lnTo>
                <a:lnTo>
                  <a:pt x="41110" y="59790"/>
                </a:lnTo>
                <a:lnTo>
                  <a:pt x="41090" y="59730"/>
                </a:lnTo>
                <a:lnTo>
                  <a:pt x="40910" y="59300"/>
                </a:lnTo>
                <a:lnTo>
                  <a:pt x="40880" y="59150"/>
                </a:lnTo>
                <a:lnTo>
                  <a:pt x="40860" y="58960"/>
                </a:lnTo>
                <a:lnTo>
                  <a:pt x="41200" y="56170"/>
                </a:lnTo>
                <a:lnTo>
                  <a:pt x="41200" y="56060"/>
                </a:lnTo>
                <a:lnTo>
                  <a:pt x="41210" y="55940"/>
                </a:lnTo>
                <a:lnTo>
                  <a:pt x="42020" y="52930"/>
                </a:lnTo>
                <a:lnTo>
                  <a:pt x="44310" y="52850"/>
                </a:lnTo>
                <a:lnTo>
                  <a:pt x="44610" y="52870"/>
                </a:lnTo>
                <a:lnTo>
                  <a:pt x="45760" y="53490"/>
                </a:lnTo>
                <a:lnTo>
                  <a:pt x="46130" y="53710"/>
                </a:lnTo>
                <a:lnTo>
                  <a:pt x="46210" y="53910"/>
                </a:lnTo>
                <a:lnTo>
                  <a:pt x="46240" y="54740"/>
                </a:lnTo>
                <a:lnTo>
                  <a:pt x="46270" y="54860"/>
                </a:lnTo>
                <a:lnTo>
                  <a:pt x="46500" y="55260"/>
                </a:lnTo>
                <a:lnTo>
                  <a:pt x="46560" y="55450"/>
                </a:lnTo>
                <a:lnTo>
                  <a:pt x="46750" y="56430"/>
                </a:lnTo>
                <a:lnTo>
                  <a:pt x="46780" y="56510"/>
                </a:lnTo>
                <a:lnTo>
                  <a:pt x="46830" y="56580"/>
                </a:lnTo>
                <a:lnTo>
                  <a:pt x="46940" y="56700"/>
                </a:lnTo>
                <a:lnTo>
                  <a:pt x="46990" y="56780"/>
                </a:lnTo>
                <a:lnTo>
                  <a:pt x="47120" y="57160"/>
                </a:lnTo>
                <a:lnTo>
                  <a:pt x="47200" y="57250"/>
                </a:lnTo>
                <a:lnTo>
                  <a:pt x="47290" y="57320"/>
                </a:lnTo>
                <a:lnTo>
                  <a:pt x="47790" y="57590"/>
                </a:lnTo>
                <a:lnTo>
                  <a:pt x="47870" y="57650"/>
                </a:lnTo>
                <a:lnTo>
                  <a:pt x="47920" y="57710"/>
                </a:lnTo>
                <a:lnTo>
                  <a:pt x="47940" y="57790"/>
                </a:lnTo>
                <a:lnTo>
                  <a:pt x="47970" y="58530"/>
                </a:lnTo>
                <a:lnTo>
                  <a:pt x="47980" y="58610"/>
                </a:lnTo>
                <a:lnTo>
                  <a:pt x="48010" y="58690"/>
                </a:lnTo>
                <a:lnTo>
                  <a:pt x="48080" y="58750"/>
                </a:lnTo>
                <a:lnTo>
                  <a:pt x="48370" y="58880"/>
                </a:lnTo>
                <a:lnTo>
                  <a:pt x="48460" y="58910"/>
                </a:lnTo>
                <a:lnTo>
                  <a:pt x="48540" y="58900"/>
                </a:lnTo>
                <a:lnTo>
                  <a:pt x="48630" y="58840"/>
                </a:lnTo>
                <a:lnTo>
                  <a:pt x="49160" y="58370"/>
                </a:lnTo>
                <a:lnTo>
                  <a:pt x="49250" y="58320"/>
                </a:lnTo>
                <a:lnTo>
                  <a:pt x="49340" y="58300"/>
                </a:lnTo>
                <a:lnTo>
                  <a:pt x="49660" y="58310"/>
                </a:lnTo>
                <a:lnTo>
                  <a:pt x="49710" y="58320"/>
                </a:lnTo>
                <a:lnTo>
                  <a:pt x="49740" y="58340"/>
                </a:lnTo>
                <a:lnTo>
                  <a:pt x="49930" y="58640"/>
                </a:lnTo>
                <a:lnTo>
                  <a:pt x="50020" y="58750"/>
                </a:lnTo>
                <a:lnTo>
                  <a:pt x="50070" y="58780"/>
                </a:lnTo>
                <a:lnTo>
                  <a:pt x="50290" y="58890"/>
                </a:lnTo>
                <a:lnTo>
                  <a:pt x="50360" y="58910"/>
                </a:lnTo>
                <a:lnTo>
                  <a:pt x="50470" y="58960"/>
                </a:lnTo>
                <a:lnTo>
                  <a:pt x="50660" y="59110"/>
                </a:lnTo>
                <a:lnTo>
                  <a:pt x="50690" y="59120"/>
                </a:lnTo>
                <a:lnTo>
                  <a:pt x="50720" y="59130"/>
                </a:lnTo>
                <a:lnTo>
                  <a:pt x="50840" y="59140"/>
                </a:lnTo>
                <a:lnTo>
                  <a:pt x="50900" y="59170"/>
                </a:lnTo>
                <a:lnTo>
                  <a:pt x="50990" y="59220"/>
                </a:lnTo>
                <a:lnTo>
                  <a:pt x="51280" y="59500"/>
                </a:lnTo>
                <a:lnTo>
                  <a:pt x="51310" y="59520"/>
                </a:lnTo>
                <a:lnTo>
                  <a:pt x="51540" y="59630"/>
                </a:lnTo>
                <a:lnTo>
                  <a:pt x="51610" y="59670"/>
                </a:lnTo>
                <a:lnTo>
                  <a:pt x="51680" y="59730"/>
                </a:lnTo>
                <a:lnTo>
                  <a:pt x="51700" y="59760"/>
                </a:lnTo>
                <a:lnTo>
                  <a:pt x="51720" y="59810"/>
                </a:lnTo>
                <a:lnTo>
                  <a:pt x="51740" y="59870"/>
                </a:lnTo>
                <a:lnTo>
                  <a:pt x="51780" y="60080"/>
                </a:lnTo>
                <a:lnTo>
                  <a:pt x="51790" y="60120"/>
                </a:lnTo>
                <a:lnTo>
                  <a:pt x="51830" y="60180"/>
                </a:lnTo>
                <a:lnTo>
                  <a:pt x="52540" y="60680"/>
                </a:lnTo>
                <a:lnTo>
                  <a:pt x="52630" y="60770"/>
                </a:lnTo>
                <a:lnTo>
                  <a:pt x="52660" y="60860"/>
                </a:lnTo>
                <a:lnTo>
                  <a:pt x="52670" y="60960"/>
                </a:lnTo>
                <a:lnTo>
                  <a:pt x="52670" y="61150"/>
                </a:lnTo>
                <a:lnTo>
                  <a:pt x="52680" y="61230"/>
                </a:lnTo>
                <a:lnTo>
                  <a:pt x="52690" y="61300"/>
                </a:lnTo>
                <a:lnTo>
                  <a:pt x="52730" y="61410"/>
                </a:lnTo>
                <a:lnTo>
                  <a:pt x="52760" y="61630"/>
                </a:lnTo>
                <a:lnTo>
                  <a:pt x="52760" y="61830"/>
                </a:lnTo>
                <a:lnTo>
                  <a:pt x="52750" y="61930"/>
                </a:lnTo>
                <a:lnTo>
                  <a:pt x="52720" y="62010"/>
                </a:lnTo>
                <a:lnTo>
                  <a:pt x="52650" y="62060"/>
                </a:lnTo>
                <a:lnTo>
                  <a:pt x="51010" y="62900"/>
                </a:lnTo>
                <a:lnTo>
                  <a:pt x="50980" y="62930"/>
                </a:lnTo>
                <a:lnTo>
                  <a:pt x="50960" y="62950"/>
                </a:lnTo>
                <a:lnTo>
                  <a:pt x="50940" y="62970"/>
                </a:lnTo>
                <a:lnTo>
                  <a:pt x="50920" y="63010"/>
                </a:lnTo>
                <a:lnTo>
                  <a:pt x="50890" y="63090"/>
                </a:lnTo>
                <a:lnTo>
                  <a:pt x="50880" y="63120"/>
                </a:lnTo>
                <a:lnTo>
                  <a:pt x="50870" y="63190"/>
                </a:lnTo>
                <a:lnTo>
                  <a:pt x="50880" y="63270"/>
                </a:lnTo>
                <a:lnTo>
                  <a:pt x="50900" y="63330"/>
                </a:lnTo>
                <a:lnTo>
                  <a:pt x="50950" y="63420"/>
                </a:lnTo>
                <a:lnTo>
                  <a:pt x="51030" y="63490"/>
                </a:lnTo>
                <a:lnTo>
                  <a:pt x="51130" y="63540"/>
                </a:lnTo>
                <a:lnTo>
                  <a:pt x="51330" y="63630"/>
                </a:lnTo>
                <a:lnTo>
                  <a:pt x="51410" y="63680"/>
                </a:lnTo>
                <a:lnTo>
                  <a:pt x="51470" y="63740"/>
                </a:lnTo>
                <a:lnTo>
                  <a:pt x="51470" y="63820"/>
                </a:lnTo>
                <a:lnTo>
                  <a:pt x="51340" y="64280"/>
                </a:lnTo>
                <a:lnTo>
                  <a:pt x="51340" y="64370"/>
                </a:lnTo>
                <a:lnTo>
                  <a:pt x="51480" y="65200"/>
                </a:lnTo>
                <a:lnTo>
                  <a:pt x="51480" y="65300"/>
                </a:lnTo>
                <a:lnTo>
                  <a:pt x="51440" y="65400"/>
                </a:lnTo>
                <a:lnTo>
                  <a:pt x="51090" y="66050"/>
                </a:lnTo>
                <a:lnTo>
                  <a:pt x="51060" y="66090"/>
                </a:lnTo>
                <a:lnTo>
                  <a:pt x="51060" y="66080"/>
                </a:lnTo>
                <a:lnTo>
                  <a:pt x="50890" y="66040"/>
                </a:lnTo>
                <a:lnTo>
                  <a:pt x="50800" y="66000"/>
                </a:lnTo>
                <a:lnTo>
                  <a:pt x="50610" y="65840"/>
                </a:lnTo>
                <a:lnTo>
                  <a:pt x="50450" y="65750"/>
                </a:lnTo>
                <a:lnTo>
                  <a:pt x="50320" y="65620"/>
                </a:lnTo>
                <a:lnTo>
                  <a:pt x="50250" y="65560"/>
                </a:lnTo>
                <a:lnTo>
                  <a:pt x="50090" y="65500"/>
                </a:lnTo>
                <a:lnTo>
                  <a:pt x="48630" y="65300"/>
                </a:lnTo>
                <a:lnTo>
                  <a:pt x="48440" y="65310"/>
                </a:lnTo>
                <a:lnTo>
                  <a:pt x="48240" y="65400"/>
                </a:lnTo>
                <a:lnTo>
                  <a:pt x="46150" y="66670"/>
                </a:lnTo>
                <a:lnTo>
                  <a:pt x="45970" y="66730"/>
                </a:lnTo>
                <a:lnTo>
                  <a:pt x="45770" y="66730"/>
                </a:lnTo>
                <a:lnTo>
                  <a:pt x="45170" y="66620"/>
                </a:lnTo>
                <a:lnTo>
                  <a:pt x="45040" y="66640"/>
                </a:lnTo>
                <a:lnTo>
                  <a:pt x="44690" y="67050"/>
                </a:lnTo>
                <a:lnTo>
                  <a:pt x="44420" y="67300"/>
                </a:lnTo>
                <a:lnTo>
                  <a:pt x="44290" y="67360"/>
                </a:lnTo>
                <a:lnTo>
                  <a:pt x="44260" y="67360"/>
                </a:lnTo>
                <a:lnTo>
                  <a:pt x="44160" y="67380"/>
                </a:lnTo>
                <a:lnTo>
                  <a:pt x="43730" y="67380"/>
                </a:lnTo>
                <a:lnTo>
                  <a:pt x="43540" y="67360"/>
                </a:lnTo>
                <a:lnTo>
                  <a:pt x="43360" y="67290"/>
                </a:lnTo>
                <a:lnTo>
                  <a:pt x="43180" y="67150"/>
                </a:lnTo>
                <a:lnTo>
                  <a:pt x="42970" y="66960"/>
                </a:lnTo>
                <a:lnTo>
                  <a:pt x="42630" y="66560"/>
                </a:lnTo>
                <a:lnTo>
                  <a:pt x="42480" y="66300"/>
                </a:lnTo>
                <a:lnTo>
                  <a:pt x="42020" y="65440"/>
                </a:lnTo>
                <a:lnTo>
                  <a:pt x="41080" y="64400"/>
                </a:lnTo>
                <a:lnTo>
                  <a:pt x="40270" y="63630"/>
                </a:lnTo>
                <a:lnTo>
                  <a:pt x="39890" y="63410"/>
                </a:lnTo>
                <a:lnTo>
                  <a:pt x="39780" y="63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