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Dosso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Dosso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20010" y="70870"/>
                </a:moveTo>
                <a:lnTo>
                  <a:pt x="19890" y="70820"/>
                </a:lnTo>
                <a:lnTo>
                  <a:pt x="19680" y="70700"/>
                </a:lnTo>
                <a:lnTo>
                  <a:pt x="19560" y="70670"/>
                </a:lnTo>
                <a:lnTo>
                  <a:pt x="19430" y="70610"/>
                </a:lnTo>
                <a:lnTo>
                  <a:pt x="19370" y="70480"/>
                </a:lnTo>
                <a:lnTo>
                  <a:pt x="19350" y="70310"/>
                </a:lnTo>
                <a:lnTo>
                  <a:pt x="19340" y="70170"/>
                </a:lnTo>
                <a:lnTo>
                  <a:pt x="19330" y="70080"/>
                </a:lnTo>
                <a:lnTo>
                  <a:pt x="19290" y="70030"/>
                </a:lnTo>
                <a:lnTo>
                  <a:pt x="19240" y="70010"/>
                </a:lnTo>
                <a:lnTo>
                  <a:pt x="19180" y="70020"/>
                </a:lnTo>
                <a:lnTo>
                  <a:pt x="19160" y="70050"/>
                </a:lnTo>
                <a:lnTo>
                  <a:pt x="19130" y="70090"/>
                </a:lnTo>
                <a:lnTo>
                  <a:pt x="19120" y="70130"/>
                </a:lnTo>
                <a:lnTo>
                  <a:pt x="19110" y="70170"/>
                </a:lnTo>
                <a:lnTo>
                  <a:pt x="19090" y="70210"/>
                </a:lnTo>
                <a:lnTo>
                  <a:pt x="19060" y="70220"/>
                </a:lnTo>
                <a:lnTo>
                  <a:pt x="19030" y="70200"/>
                </a:lnTo>
                <a:lnTo>
                  <a:pt x="19020" y="70190"/>
                </a:lnTo>
                <a:lnTo>
                  <a:pt x="18790" y="70190"/>
                </a:lnTo>
                <a:lnTo>
                  <a:pt x="18770" y="70130"/>
                </a:lnTo>
                <a:lnTo>
                  <a:pt x="18770" y="69970"/>
                </a:lnTo>
                <a:lnTo>
                  <a:pt x="18750" y="69900"/>
                </a:lnTo>
                <a:lnTo>
                  <a:pt x="18730" y="69790"/>
                </a:lnTo>
                <a:lnTo>
                  <a:pt x="18700" y="69390"/>
                </a:lnTo>
                <a:lnTo>
                  <a:pt x="18700" y="69230"/>
                </a:lnTo>
                <a:lnTo>
                  <a:pt x="18730" y="69100"/>
                </a:lnTo>
                <a:lnTo>
                  <a:pt x="18750" y="68980"/>
                </a:lnTo>
                <a:lnTo>
                  <a:pt x="18750" y="68910"/>
                </a:lnTo>
                <a:lnTo>
                  <a:pt x="18740" y="68840"/>
                </a:lnTo>
                <a:lnTo>
                  <a:pt x="18640" y="68460"/>
                </a:lnTo>
                <a:lnTo>
                  <a:pt x="18630" y="68390"/>
                </a:lnTo>
                <a:lnTo>
                  <a:pt x="18620" y="68320"/>
                </a:lnTo>
                <a:lnTo>
                  <a:pt x="18630" y="68240"/>
                </a:lnTo>
                <a:lnTo>
                  <a:pt x="18640" y="68210"/>
                </a:lnTo>
                <a:lnTo>
                  <a:pt x="18660" y="68170"/>
                </a:lnTo>
                <a:lnTo>
                  <a:pt x="18700" y="68130"/>
                </a:lnTo>
                <a:lnTo>
                  <a:pt x="18780" y="68050"/>
                </a:lnTo>
                <a:lnTo>
                  <a:pt x="18870" y="67990"/>
                </a:lnTo>
                <a:lnTo>
                  <a:pt x="19000" y="67920"/>
                </a:lnTo>
                <a:lnTo>
                  <a:pt x="19030" y="67910"/>
                </a:lnTo>
                <a:lnTo>
                  <a:pt x="19230" y="67740"/>
                </a:lnTo>
                <a:lnTo>
                  <a:pt x="19320" y="67680"/>
                </a:lnTo>
                <a:lnTo>
                  <a:pt x="19340" y="67650"/>
                </a:lnTo>
                <a:lnTo>
                  <a:pt x="19350" y="67600"/>
                </a:lnTo>
                <a:lnTo>
                  <a:pt x="19320" y="67500"/>
                </a:lnTo>
                <a:lnTo>
                  <a:pt x="19260" y="67460"/>
                </a:lnTo>
                <a:lnTo>
                  <a:pt x="19170" y="67430"/>
                </a:lnTo>
                <a:lnTo>
                  <a:pt x="18290" y="67340"/>
                </a:lnTo>
                <a:lnTo>
                  <a:pt x="18260" y="67340"/>
                </a:lnTo>
                <a:lnTo>
                  <a:pt x="18250" y="67330"/>
                </a:lnTo>
                <a:lnTo>
                  <a:pt x="17900" y="66530"/>
                </a:lnTo>
                <a:lnTo>
                  <a:pt x="17890" y="66490"/>
                </a:lnTo>
                <a:lnTo>
                  <a:pt x="17890" y="66460"/>
                </a:lnTo>
                <a:lnTo>
                  <a:pt x="17900" y="66420"/>
                </a:lnTo>
                <a:lnTo>
                  <a:pt x="17920" y="66380"/>
                </a:lnTo>
                <a:lnTo>
                  <a:pt x="17960" y="66320"/>
                </a:lnTo>
                <a:lnTo>
                  <a:pt x="18030" y="66240"/>
                </a:lnTo>
                <a:lnTo>
                  <a:pt x="18090" y="66190"/>
                </a:lnTo>
                <a:lnTo>
                  <a:pt x="18160" y="66150"/>
                </a:lnTo>
                <a:lnTo>
                  <a:pt x="18210" y="66140"/>
                </a:lnTo>
                <a:lnTo>
                  <a:pt x="18250" y="66130"/>
                </a:lnTo>
                <a:lnTo>
                  <a:pt x="18280" y="66140"/>
                </a:lnTo>
                <a:lnTo>
                  <a:pt x="18420" y="66170"/>
                </a:lnTo>
                <a:lnTo>
                  <a:pt x="18480" y="66180"/>
                </a:lnTo>
                <a:lnTo>
                  <a:pt x="18560" y="66180"/>
                </a:lnTo>
                <a:lnTo>
                  <a:pt x="18590" y="66170"/>
                </a:lnTo>
                <a:lnTo>
                  <a:pt x="18650" y="66150"/>
                </a:lnTo>
                <a:lnTo>
                  <a:pt x="18710" y="66130"/>
                </a:lnTo>
                <a:lnTo>
                  <a:pt x="18740" y="66110"/>
                </a:lnTo>
                <a:lnTo>
                  <a:pt x="19240" y="65720"/>
                </a:lnTo>
                <a:lnTo>
                  <a:pt x="19430" y="65670"/>
                </a:lnTo>
                <a:lnTo>
                  <a:pt x="19510" y="65670"/>
                </a:lnTo>
                <a:lnTo>
                  <a:pt x="19630" y="65690"/>
                </a:lnTo>
                <a:lnTo>
                  <a:pt x="19650" y="65690"/>
                </a:lnTo>
                <a:lnTo>
                  <a:pt x="19670" y="65700"/>
                </a:lnTo>
                <a:lnTo>
                  <a:pt x="19740" y="65750"/>
                </a:lnTo>
                <a:lnTo>
                  <a:pt x="19800" y="65770"/>
                </a:lnTo>
                <a:lnTo>
                  <a:pt x="19840" y="65780"/>
                </a:lnTo>
                <a:lnTo>
                  <a:pt x="19870" y="65780"/>
                </a:lnTo>
                <a:lnTo>
                  <a:pt x="19910" y="65750"/>
                </a:lnTo>
                <a:lnTo>
                  <a:pt x="19950" y="65720"/>
                </a:lnTo>
                <a:lnTo>
                  <a:pt x="20060" y="65550"/>
                </a:lnTo>
                <a:lnTo>
                  <a:pt x="20140" y="65310"/>
                </a:lnTo>
                <a:lnTo>
                  <a:pt x="20200" y="65040"/>
                </a:lnTo>
                <a:lnTo>
                  <a:pt x="20200" y="65000"/>
                </a:lnTo>
                <a:lnTo>
                  <a:pt x="20190" y="64970"/>
                </a:lnTo>
                <a:lnTo>
                  <a:pt x="20140" y="64860"/>
                </a:lnTo>
                <a:lnTo>
                  <a:pt x="20130" y="64830"/>
                </a:lnTo>
                <a:lnTo>
                  <a:pt x="20130" y="64800"/>
                </a:lnTo>
                <a:lnTo>
                  <a:pt x="20140" y="64730"/>
                </a:lnTo>
                <a:lnTo>
                  <a:pt x="20180" y="64600"/>
                </a:lnTo>
                <a:lnTo>
                  <a:pt x="20210" y="64470"/>
                </a:lnTo>
                <a:lnTo>
                  <a:pt x="20220" y="64350"/>
                </a:lnTo>
                <a:lnTo>
                  <a:pt x="20240" y="64320"/>
                </a:lnTo>
                <a:lnTo>
                  <a:pt x="20260" y="64290"/>
                </a:lnTo>
                <a:lnTo>
                  <a:pt x="20380" y="64250"/>
                </a:lnTo>
                <a:lnTo>
                  <a:pt x="20540" y="64220"/>
                </a:lnTo>
                <a:lnTo>
                  <a:pt x="20630" y="64190"/>
                </a:lnTo>
                <a:lnTo>
                  <a:pt x="20680" y="64120"/>
                </a:lnTo>
                <a:lnTo>
                  <a:pt x="20800" y="63840"/>
                </a:lnTo>
                <a:lnTo>
                  <a:pt x="20840" y="63770"/>
                </a:lnTo>
                <a:lnTo>
                  <a:pt x="20900" y="63740"/>
                </a:lnTo>
                <a:lnTo>
                  <a:pt x="20930" y="63730"/>
                </a:lnTo>
                <a:lnTo>
                  <a:pt x="21330" y="63730"/>
                </a:lnTo>
                <a:lnTo>
                  <a:pt x="21430" y="63720"/>
                </a:lnTo>
                <a:lnTo>
                  <a:pt x="21510" y="63700"/>
                </a:lnTo>
                <a:lnTo>
                  <a:pt x="21550" y="63610"/>
                </a:lnTo>
                <a:lnTo>
                  <a:pt x="21580" y="63520"/>
                </a:lnTo>
                <a:lnTo>
                  <a:pt x="21680" y="63020"/>
                </a:lnTo>
                <a:lnTo>
                  <a:pt x="21750" y="62860"/>
                </a:lnTo>
                <a:lnTo>
                  <a:pt x="21850" y="62680"/>
                </a:lnTo>
                <a:lnTo>
                  <a:pt x="21910" y="62620"/>
                </a:lnTo>
                <a:lnTo>
                  <a:pt x="21990" y="62620"/>
                </a:lnTo>
                <a:lnTo>
                  <a:pt x="22080" y="62650"/>
                </a:lnTo>
                <a:lnTo>
                  <a:pt x="22670" y="62900"/>
                </a:lnTo>
                <a:lnTo>
                  <a:pt x="22760" y="62930"/>
                </a:lnTo>
                <a:lnTo>
                  <a:pt x="22820" y="62920"/>
                </a:lnTo>
                <a:lnTo>
                  <a:pt x="23780" y="62500"/>
                </a:lnTo>
                <a:lnTo>
                  <a:pt x="23970" y="62390"/>
                </a:lnTo>
                <a:lnTo>
                  <a:pt x="25030" y="61400"/>
                </a:lnTo>
                <a:lnTo>
                  <a:pt x="25140" y="61260"/>
                </a:lnTo>
                <a:lnTo>
                  <a:pt x="25180" y="61140"/>
                </a:lnTo>
                <a:lnTo>
                  <a:pt x="25390" y="60240"/>
                </a:lnTo>
                <a:lnTo>
                  <a:pt x="25420" y="60150"/>
                </a:lnTo>
                <a:lnTo>
                  <a:pt x="25440" y="60090"/>
                </a:lnTo>
                <a:lnTo>
                  <a:pt x="25610" y="59850"/>
                </a:lnTo>
                <a:lnTo>
                  <a:pt x="26400" y="59170"/>
                </a:lnTo>
                <a:lnTo>
                  <a:pt x="26480" y="59130"/>
                </a:lnTo>
                <a:lnTo>
                  <a:pt x="26570" y="59090"/>
                </a:lnTo>
                <a:lnTo>
                  <a:pt x="26630" y="59080"/>
                </a:lnTo>
                <a:lnTo>
                  <a:pt x="26710" y="59070"/>
                </a:lnTo>
                <a:lnTo>
                  <a:pt x="26860" y="59080"/>
                </a:lnTo>
                <a:lnTo>
                  <a:pt x="26910" y="59070"/>
                </a:lnTo>
                <a:lnTo>
                  <a:pt x="27350" y="58860"/>
                </a:lnTo>
                <a:lnTo>
                  <a:pt x="27440" y="58800"/>
                </a:lnTo>
                <a:lnTo>
                  <a:pt x="27520" y="58730"/>
                </a:lnTo>
                <a:lnTo>
                  <a:pt x="27580" y="58540"/>
                </a:lnTo>
                <a:lnTo>
                  <a:pt x="27630" y="58490"/>
                </a:lnTo>
                <a:lnTo>
                  <a:pt x="27680" y="58470"/>
                </a:lnTo>
                <a:lnTo>
                  <a:pt x="27840" y="58420"/>
                </a:lnTo>
                <a:lnTo>
                  <a:pt x="28010" y="58230"/>
                </a:lnTo>
                <a:lnTo>
                  <a:pt x="28110" y="57520"/>
                </a:lnTo>
                <a:lnTo>
                  <a:pt x="28500" y="57770"/>
                </a:lnTo>
                <a:lnTo>
                  <a:pt x="28630" y="57920"/>
                </a:lnTo>
                <a:lnTo>
                  <a:pt x="29070" y="58820"/>
                </a:lnTo>
                <a:lnTo>
                  <a:pt x="29120" y="59050"/>
                </a:lnTo>
                <a:lnTo>
                  <a:pt x="29350" y="61050"/>
                </a:lnTo>
                <a:lnTo>
                  <a:pt x="29380" y="61130"/>
                </a:lnTo>
                <a:lnTo>
                  <a:pt x="29920" y="62030"/>
                </a:lnTo>
                <a:lnTo>
                  <a:pt x="30250" y="63060"/>
                </a:lnTo>
                <a:lnTo>
                  <a:pt x="29570" y="63230"/>
                </a:lnTo>
                <a:lnTo>
                  <a:pt x="29260" y="63350"/>
                </a:lnTo>
                <a:lnTo>
                  <a:pt x="28990" y="63550"/>
                </a:lnTo>
                <a:lnTo>
                  <a:pt x="28080" y="64420"/>
                </a:lnTo>
                <a:lnTo>
                  <a:pt x="27920" y="64500"/>
                </a:lnTo>
                <a:lnTo>
                  <a:pt x="27750" y="64530"/>
                </a:lnTo>
                <a:lnTo>
                  <a:pt x="27380" y="64540"/>
                </a:lnTo>
                <a:lnTo>
                  <a:pt x="27370" y="65950"/>
                </a:lnTo>
                <a:lnTo>
                  <a:pt x="27350" y="66090"/>
                </a:lnTo>
                <a:lnTo>
                  <a:pt x="27170" y="67360"/>
                </a:lnTo>
                <a:lnTo>
                  <a:pt x="26250" y="68800"/>
                </a:lnTo>
                <a:lnTo>
                  <a:pt x="25880" y="69160"/>
                </a:lnTo>
                <a:lnTo>
                  <a:pt x="24620" y="70110"/>
                </a:lnTo>
                <a:lnTo>
                  <a:pt x="24600" y="70170"/>
                </a:lnTo>
                <a:lnTo>
                  <a:pt x="24650" y="71640"/>
                </a:lnTo>
                <a:lnTo>
                  <a:pt x="24500" y="72410"/>
                </a:lnTo>
                <a:lnTo>
                  <a:pt x="24500" y="72670"/>
                </a:lnTo>
                <a:lnTo>
                  <a:pt x="24640" y="73100"/>
                </a:lnTo>
                <a:lnTo>
                  <a:pt x="24660" y="73300"/>
                </a:lnTo>
                <a:lnTo>
                  <a:pt x="24570" y="73490"/>
                </a:lnTo>
                <a:lnTo>
                  <a:pt x="24470" y="73590"/>
                </a:lnTo>
                <a:lnTo>
                  <a:pt x="24410" y="73680"/>
                </a:lnTo>
                <a:lnTo>
                  <a:pt x="24380" y="73780"/>
                </a:lnTo>
                <a:lnTo>
                  <a:pt x="24410" y="74110"/>
                </a:lnTo>
                <a:lnTo>
                  <a:pt x="24430" y="74170"/>
                </a:lnTo>
                <a:lnTo>
                  <a:pt x="24460" y="74230"/>
                </a:lnTo>
                <a:lnTo>
                  <a:pt x="24480" y="74250"/>
                </a:lnTo>
                <a:lnTo>
                  <a:pt x="24510" y="74260"/>
                </a:lnTo>
                <a:lnTo>
                  <a:pt x="24640" y="74410"/>
                </a:lnTo>
                <a:lnTo>
                  <a:pt x="24710" y="74520"/>
                </a:lnTo>
                <a:lnTo>
                  <a:pt x="24740" y="74630"/>
                </a:lnTo>
                <a:lnTo>
                  <a:pt x="24700" y="74760"/>
                </a:lnTo>
                <a:lnTo>
                  <a:pt x="24630" y="74830"/>
                </a:lnTo>
                <a:lnTo>
                  <a:pt x="24340" y="75010"/>
                </a:lnTo>
                <a:lnTo>
                  <a:pt x="24300" y="74970"/>
                </a:lnTo>
                <a:lnTo>
                  <a:pt x="24240" y="74880"/>
                </a:lnTo>
                <a:lnTo>
                  <a:pt x="24190" y="74850"/>
                </a:lnTo>
                <a:lnTo>
                  <a:pt x="24170" y="74810"/>
                </a:lnTo>
                <a:lnTo>
                  <a:pt x="24160" y="74760"/>
                </a:lnTo>
                <a:lnTo>
                  <a:pt x="24140" y="74710"/>
                </a:lnTo>
                <a:lnTo>
                  <a:pt x="24110" y="74620"/>
                </a:lnTo>
                <a:lnTo>
                  <a:pt x="24090" y="74570"/>
                </a:lnTo>
                <a:lnTo>
                  <a:pt x="24070" y="74550"/>
                </a:lnTo>
                <a:lnTo>
                  <a:pt x="24030" y="74530"/>
                </a:lnTo>
                <a:lnTo>
                  <a:pt x="23990" y="74500"/>
                </a:lnTo>
                <a:lnTo>
                  <a:pt x="23800" y="74220"/>
                </a:lnTo>
                <a:lnTo>
                  <a:pt x="23760" y="74170"/>
                </a:lnTo>
                <a:lnTo>
                  <a:pt x="23690" y="74130"/>
                </a:lnTo>
                <a:lnTo>
                  <a:pt x="23480" y="74050"/>
                </a:lnTo>
                <a:lnTo>
                  <a:pt x="23220" y="73890"/>
                </a:lnTo>
                <a:lnTo>
                  <a:pt x="23160" y="73870"/>
                </a:lnTo>
                <a:lnTo>
                  <a:pt x="23100" y="73840"/>
                </a:lnTo>
                <a:lnTo>
                  <a:pt x="23030" y="73820"/>
                </a:lnTo>
                <a:lnTo>
                  <a:pt x="22950" y="73870"/>
                </a:lnTo>
                <a:lnTo>
                  <a:pt x="22870" y="73910"/>
                </a:lnTo>
                <a:lnTo>
                  <a:pt x="22790" y="73890"/>
                </a:lnTo>
                <a:lnTo>
                  <a:pt x="22720" y="73840"/>
                </a:lnTo>
                <a:lnTo>
                  <a:pt x="22670" y="73790"/>
                </a:lnTo>
                <a:lnTo>
                  <a:pt x="22590" y="73700"/>
                </a:lnTo>
                <a:lnTo>
                  <a:pt x="22460" y="73480"/>
                </a:lnTo>
                <a:lnTo>
                  <a:pt x="22420" y="73370"/>
                </a:lnTo>
                <a:lnTo>
                  <a:pt x="22390" y="73240"/>
                </a:lnTo>
                <a:lnTo>
                  <a:pt x="22380" y="73110"/>
                </a:lnTo>
                <a:lnTo>
                  <a:pt x="22360" y="73080"/>
                </a:lnTo>
                <a:lnTo>
                  <a:pt x="22280" y="73020"/>
                </a:lnTo>
                <a:lnTo>
                  <a:pt x="22260" y="72990"/>
                </a:lnTo>
                <a:lnTo>
                  <a:pt x="21270" y="72080"/>
                </a:lnTo>
                <a:lnTo>
                  <a:pt x="21040" y="71740"/>
                </a:lnTo>
                <a:lnTo>
                  <a:pt x="20980" y="71630"/>
                </a:lnTo>
                <a:lnTo>
                  <a:pt x="20960" y="71600"/>
                </a:lnTo>
                <a:lnTo>
                  <a:pt x="20910" y="71580"/>
                </a:lnTo>
                <a:lnTo>
                  <a:pt x="20720" y="71560"/>
                </a:lnTo>
                <a:lnTo>
                  <a:pt x="20660" y="71530"/>
                </a:lnTo>
                <a:lnTo>
                  <a:pt x="20590" y="71500"/>
                </a:lnTo>
                <a:lnTo>
                  <a:pt x="20550" y="71450"/>
                </a:lnTo>
                <a:lnTo>
                  <a:pt x="20510" y="71320"/>
                </a:lnTo>
                <a:lnTo>
                  <a:pt x="20460" y="71250"/>
                </a:lnTo>
                <a:lnTo>
                  <a:pt x="20410" y="71180"/>
                </a:lnTo>
                <a:lnTo>
                  <a:pt x="20290" y="71120"/>
                </a:lnTo>
                <a:lnTo>
                  <a:pt x="20010" y="7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