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Diffa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Diffa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64860" y="65150"/>
                </a:moveTo>
                <a:lnTo>
                  <a:pt x="64850" y="65120"/>
                </a:lnTo>
                <a:lnTo>
                  <a:pt x="64660" y="64440"/>
                </a:lnTo>
                <a:lnTo>
                  <a:pt x="64680" y="64350"/>
                </a:lnTo>
                <a:lnTo>
                  <a:pt x="64720" y="64210"/>
                </a:lnTo>
                <a:lnTo>
                  <a:pt x="65720" y="63170"/>
                </a:lnTo>
                <a:lnTo>
                  <a:pt x="65760" y="63100"/>
                </a:lnTo>
                <a:lnTo>
                  <a:pt x="65780" y="63060"/>
                </a:lnTo>
                <a:lnTo>
                  <a:pt x="65790" y="63010"/>
                </a:lnTo>
                <a:lnTo>
                  <a:pt x="65800" y="62940"/>
                </a:lnTo>
                <a:lnTo>
                  <a:pt x="65800" y="62780"/>
                </a:lnTo>
                <a:lnTo>
                  <a:pt x="65790" y="62660"/>
                </a:lnTo>
                <a:lnTo>
                  <a:pt x="65800" y="62610"/>
                </a:lnTo>
                <a:lnTo>
                  <a:pt x="65830" y="62570"/>
                </a:lnTo>
                <a:lnTo>
                  <a:pt x="68160" y="60400"/>
                </a:lnTo>
                <a:lnTo>
                  <a:pt x="68280" y="60320"/>
                </a:lnTo>
                <a:lnTo>
                  <a:pt x="68350" y="60310"/>
                </a:lnTo>
                <a:lnTo>
                  <a:pt x="68430" y="60340"/>
                </a:lnTo>
                <a:lnTo>
                  <a:pt x="68660" y="60470"/>
                </a:lnTo>
                <a:lnTo>
                  <a:pt x="68730" y="60500"/>
                </a:lnTo>
                <a:lnTo>
                  <a:pt x="68780" y="60500"/>
                </a:lnTo>
                <a:lnTo>
                  <a:pt x="68850" y="60490"/>
                </a:lnTo>
                <a:lnTo>
                  <a:pt x="69900" y="60160"/>
                </a:lnTo>
                <a:lnTo>
                  <a:pt x="71340" y="59220"/>
                </a:lnTo>
                <a:lnTo>
                  <a:pt x="71420" y="59180"/>
                </a:lnTo>
                <a:lnTo>
                  <a:pt x="71470" y="59170"/>
                </a:lnTo>
                <a:lnTo>
                  <a:pt x="71950" y="59200"/>
                </a:lnTo>
                <a:lnTo>
                  <a:pt x="72030" y="59180"/>
                </a:lnTo>
                <a:lnTo>
                  <a:pt x="72100" y="59150"/>
                </a:lnTo>
                <a:lnTo>
                  <a:pt x="72490" y="58870"/>
                </a:lnTo>
                <a:lnTo>
                  <a:pt x="72530" y="58820"/>
                </a:lnTo>
                <a:lnTo>
                  <a:pt x="72500" y="58770"/>
                </a:lnTo>
                <a:lnTo>
                  <a:pt x="72270" y="58690"/>
                </a:lnTo>
                <a:lnTo>
                  <a:pt x="72200" y="58650"/>
                </a:lnTo>
                <a:lnTo>
                  <a:pt x="72160" y="58600"/>
                </a:lnTo>
                <a:lnTo>
                  <a:pt x="72130" y="58540"/>
                </a:lnTo>
                <a:lnTo>
                  <a:pt x="72100" y="58450"/>
                </a:lnTo>
                <a:lnTo>
                  <a:pt x="72080" y="58360"/>
                </a:lnTo>
                <a:lnTo>
                  <a:pt x="72100" y="58220"/>
                </a:lnTo>
                <a:lnTo>
                  <a:pt x="72120" y="58150"/>
                </a:lnTo>
                <a:lnTo>
                  <a:pt x="72150" y="58080"/>
                </a:lnTo>
                <a:lnTo>
                  <a:pt x="72200" y="58020"/>
                </a:lnTo>
                <a:lnTo>
                  <a:pt x="72360" y="57920"/>
                </a:lnTo>
                <a:lnTo>
                  <a:pt x="72520" y="57840"/>
                </a:lnTo>
                <a:lnTo>
                  <a:pt x="72630" y="57830"/>
                </a:lnTo>
                <a:lnTo>
                  <a:pt x="72640" y="57810"/>
                </a:lnTo>
                <a:lnTo>
                  <a:pt x="72620" y="40520"/>
                </a:lnTo>
                <a:lnTo>
                  <a:pt x="72740" y="40450"/>
                </a:lnTo>
                <a:lnTo>
                  <a:pt x="72830" y="40370"/>
                </a:lnTo>
                <a:lnTo>
                  <a:pt x="74000" y="39570"/>
                </a:lnTo>
                <a:lnTo>
                  <a:pt x="78380" y="37500"/>
                </a:lnTo>
                <a:lnTo>
                  <a:pt x="93090" y="37500"/>
                </a:lnTo>
                <a:lnTo>
                  <a:pt x="93080" y="37760"/>
                </a:lnTo>
                <a:lnTo>
                  <a:pt x="93070" y="37950"/>
                </a:lnTo>
                <a:lnTo>
                  <a:pt x="93060" y="37980"/>
                </a:lnTo>
                <a:lnTo>
                  <a:pt x="93060" y="38020"/>
                </a:lnTo>
                <a:lnTo>
                  <a:pt x="93060" y="38200"/>
                </a:lnTo>
                <a:lnTo>
                  <a:pt x="93060" y="38210"/>
                </a:lnTo>
                <a:lnTo>
                  <a:pt x="93050" y="38370"/>
                </a:lnTo>
                <a:lnTo>
                  <a:pt x="93050" y="38430"/>
                </a:lnTo>
                <a:lnTo>
                  <a:pt x="93060" y="38450"/>
                </a:lnTo>
                <a:lnTo>
                  <a:pt x="93040" y="38520"/>
                </a:lnTo>
                <a:lnTo>
                  <a:pt x="93040" y="38550"/>
                </a:lnTo>
                <a:lnTo>
                  <a:pt x="93030" y="38700"/>
                </a:lnTo>
                <a:lnTo>
                  <a:pt x="93030" y="38720"/>
                </a:lnTo>
                <a:lnTo>
                  <a:pt x="93020" y="38910"/>
                </a:lnTo>
                <a:lnTo>
                  <a:pt x="93020" y="38930"/>
                </a:lnTo>
                <a:lnTo>
                  <a:pt x="93000" y="39210"/>
                </a:lnTo>
                <a:lnTo>
                  <a:pt x="92970" y="39480"/>
                </a:lnTo>
                <a:lnTo>
                  <a:pt x="92950" y="39760"/>
                </a:lnTo>
                <a:lnTo>
                  <a:pt x="92930" y="40030"/>
                </a:lnTo>
                <a:lnTo>
                  <a:pt x="92900" y="40310"/>
                </a:lnTo>
                <a:lnTo>
                  <a:pt x="92880" y="40580"/>
                </a:lnTo>
                <a:lnTo>
                  <a:pt x="92860" y="40860"/>
                </a:lnTo>
                <a:lnTo>
                  <a:pt x="92830" y="41130"/>
                </a:lnTo>
                <a:lnTo>
                  <a:pt x="92810" y="41410"/>
                </a:lnTo>
                <a:lnTo>
                  <a:pt x="92790" y="41680"/>
                </a:lnTo>
                <a:lnTo>
                  <a:pt x="92760" y="41960"/>
                </a:lnTo>
                <a:lnTo>
                  <a:pt x="92740" y="42230"/>
                </a:lnTo>
                <a:lnTo>
                  <a:pt x="92720" y="42500"/>
                </a:lnTo>
                <a:lnTo>
                  <a:pt x="92700" y="42780"/>
                </a:lnTo>
                <a:lnTo>
                  <a:pt x="92670" y="43050"/>
                </a:lnTo>
                <a:lnTo>
                  <a:pt x="92650" y="43330"/>
                </a:lnTo>
                <a:lnTo>
                  <a:pt x="92630" y="43600"/>
                </a:lnTo>
                <a:lnTo>
                  <a:pt x="92600" y="43880"/>
                </a:lnTo>
                <a:lnTo>
                  <a:pt x="92590" y="44030"/>
                </a:lnTo>
                <a:lnTo>
                  <a:pt x="92570" y="44100"/>
                </a:lnTo>
                <a:lnTo>
                  <a:pt x="92550" y="44160"/>
                </a:lnTo>
                <a:lnTo>
                  <a:pt x="92480" y="44270"/>
                </a:lnTo>
                <a:lnTo>
                  <a:pt x="92280" y="44480"/>
                </a:lnTo>
                <a:lnTo>
                  <a:pt x="91960" y="44830"/>
                </a:lnTo>
                <a:lnTo>
                  <a:pt x="91640" y="45180"/>
                </a:lnTo>
                <a:lnTo>
                  <a:pt x="91320" y="45530"/>
                </a:lnTo>
                <a:lnTo>
                  <a:pt x="90990" y="45880"/>
                </a:lnTo>
                <a:lnTo>
                  <a:pt x="90670" y="46230"/>
                </a:lnTo>
                <a:lnTo>
                  <a:pt x="90350" y="46580"/>
                </a:lnTo>
                <a:lnTo>
                  <a:pt x="90030" y="46930"/>
                </a:lnTo>
                <a:lnTo>
                  <a:pt x="89700" y="47280"/>
                </a:lnTo>
                <a:lnTo>
                  <a:pt x="89380" y="47630"/>
                </a:lnTo>
                <a:lnTo>
                  <a:pt x="89060" y="47980"/>
                </a:lnTo>
                <a:lnTo>
                  <a:pt x="88740" y="48330"/>
                </a:lnTo>
                <a:lnTo>
                  <a:pt x="88410" y="48680"/>
                </a:lnTo>
                <a:lnTo>
                  <a:pt x="88090" y="49030"/>
                </a:lnTo>
                <a:lnTo>
                  <a:pt x="87770" y="49380"/>
                </a:lnTo>
                <a:lnTo>
                  <a:pt x="87450" y="49730"/>
                </a:lnTo>
                <a:lnTo>
                  <a:pt x="87120" y="50070"/>
                </a:lnTo>
                <a:lnTo>
                  <a:pt x="86900" y="50310"/>
                </a:lnTo>
                <a:lnTo>
                  <a:pt x="86560" y="50680"/>
                </a:lnTo>
                <a:lnTo>
                  <a:pt x="86250" y="51020"/>
                </a:lnTo>
                <a:lnTo>
                  <a:pt x="86090" y="51250"/>
                </a:lnTo>
                <a:lnTo>
                  <a:pt x="85920" y="51490"/>
                </a:lnTo>
                <a:lnTo>
                  <a:pt x="85740" y="51740"/>
                </a:lnTo>
                <a:lnTo>
                  <a:pt x="85570" y="51980"/>
                </a:lnTo>
                <a:lnTo>
                  <a:pt x="85400" y="52220"/>
                </a:lnTo>
                <a:lnTo>
                  <a:pt x="85230" y="52470"/>
                </a:lnTo>
                <a:lnTo>
                  <a:pt x="85060" y="52710"/>
                </a:lnTo>
                <a:lnTo>
                  <a:pt x="84890" y="52950"/>
                </a:lnTo>
                <a:lnTo>
                  <a:pt x="84710" y="53190"/>
                </a:lnTo>
                <a:lnTo>
                  <a:pt x="84540" y="53440"/>
                </a:lnTo>
                <a:lnTo>
                  <a:pt x="84370" y="53680"/>
                </a:lnTo>
                <a:lnTo>
                  <a:pt x="84200" y="53920"/>
                </a:lnTo>
                <a:lnTo>
                  <a:pt x="84030" y="54160"/>
                </a:lnTo>
                <a:lnTo>
                  <a:pt x="83860" y="54410"/>
                </a:lnTo>
                <a:lnTo>
                  <a:pt x="83690" y="54650"/>
                </a:lnTo>
                <a:lnTo>
                  <a:pt x="83510" y="54890"/>
                </a:lnTo>
                <a:lnTo>
                  <a:pt x="83340" y="55130"/>
                </a:lnTo>
                <a:lnTo>
                  <a:pt x="83180" y="55370"/>
                </a:lnTo>
                <a:lnTo>
                  <a:pt x="83030" y="55690"/>
                </a:lnTo>
                <a:lnTo>
                  <a:pt x="82840" y="56100"/>
                </a:lnTo>
                <a:lnTo>
                  <a:pt x="82750" y="56280"/>
                </a:lnTo>
                <a:lnTo>
                  <a:pt x="82720" y="56390"/>
                </a:lnTo>
                <a:lnTo>
                  <a:pt x="82720" y="56520"/>
                </a:lnTo>
                <a:lnTo>
                  <a:pt x="82740" y="56640"/>
                </a:lnTo>
                <a:lnTo>
                  <a:pt x="82820" y="56900"/>
                </a:lnTo>
                <a:lnTo>
                  <a:pt x="82830" y="57020"/>
                </a:lnTo>
                <a:lnTo>
                  <a:pt x="82780" y="57160"/>
                </a:lnTo>
                <a:lnTo>
                  <a:pt x="82690" y="57200"/>
                </a:lnTo>
                <a:lnTo>
                  <a:pt x="82580" y="57210"/>
                </a:lnTo>
                <a:lnTo>
                  <a:pt x="82460" y="57240"/>
                </a:lnTo>
                <a:lnTo>
                  <a:pt x="82410" y="57280"/>
                </a:lnTo>
                <a:lnTo>
                  <a:pt x="82220" y="57490"/>
                </a:lnTo>
                <a:lnTo>
                  <a:pt x="82110" y="57570"/>
                </a:lnTo>
                <a:lnTo>
                  <a:pt x="82090" y="57600"/>
                </a:lnTo>
                <a:lnTo>
                  <a:pt x="82100" y="57630"/>
                </a:lnTo>
                <a:lnTo>
                  <a:pt x="82160" y="57690"/>
                </a:lnTo>
                <a:lnTo>
                  <a:pt x="82180" y="57720"/>
                </a:lnTo>
                <a:lnTo>
                  <a:pt x="82210" y="57950"/>
                </a:lnTo>
                <a:lnTo>
                  <a:pt x="82210" y="58060"/>
                </a:lnTo>
                <a:lnTo>
                  <a:pt x="82160" y="58170"/>
                </a:lnTo>
                <a:lnTo>
                  <a:pt x="81970" y="58330"/>
                </a:lnTo>
                <a:lnTo>
                  <a:pt x="81880" y="58350"/>
                </a:lnTo>
                <a:lnTo>
                  <a:pt x="81740" y="58380"/>
                </a:lnTo>
                <a:lnTo>
                  <a:pt x="81510" y="58390"/>
                </a:lnTo>
                <a:lnTo>
                  <a:pt x="81300" y="58480"/>
                </a:lnTo>
                <a:lnTo>
                  <a:pt x="81150" y="58550"/>
                </a:lnTo>
                <a:lnTo>
                  <a:pt x="80970" y="58820"/>
                </a:lnTo>
                <a:lnTo>
                  <a:pt x="80960" y="59170"/>
                </a:lnTo>
                <a:lnTo>
                  <a:pt x="81070" y="59580"/>
                </a:lnTo>
                <a:lnTo>
                  <a:pt x="81150" y="59880"/>
                </a:lnTo>
                <a:lnTo>
                  <a:pt x="81210" y="60160"/>
                </a:lnTo>
                <a:lnTo>
                  <a:pt x="81250" y="60340"/>
                </a:lnTo>
                <a:lnTo>
                  <a:pt x="81300" y="60530"/>
                </a:lnTo>
                <a:lnTo>
                  <a:pt x="81340" y="60720"/>
                </a:lnTo>
                <a:lnTo>
                  <a:pt x="81380" y="60910"/>
                </a:lnTo>
                <a:lnTo>
                  <a:pt x="81420" y="61100"/>
                </a:lnTo>
                <a:lnTo>
                  <a:pt x="81460" y="61290"/>
                </a:lnTo>
                <a:lnTo>
                  <a:pt x="81500" y="61480"/>
                </a:lnTo>
                <a:lnTo>
                  <a:pt x="81540" y="61670"/>
                </a:lnTo>
                <a:lnTo>
                  <a:pt x="81590" y="61850"/>
                </a:lnTo>
                <a:lnTo>
                  <a:pt x="81630" y="62040"/>
                </a:lnTo>
                <a:lnTo>
                  <a:pt x="81670" y="62230"/>
                </a:lnTo>
                <a:lnTo>
                  <a:pt x="81710" y="62420"/>
                </a:lnTo>
                <a:lnTo>
                  <a:pt x="81750" y="62610"/>
                </a:lnTo>
                <a:lnTo>
                  <a:pt x="81790" y="62800"/>
                </a:lnTo>
                <a:lnTo>
                  <a:pt x="81830" y="62990"/>
                </a:lnTo>
                <a:lnTo>
                  <a:pt x="81870" y="63170"/>
                </a:lnTo>
                <a:lnTo>
                  <a:pt x="80450" y="63110"/>
                </a:lnTo>
                <a:lnTo>
                  <a:pt x="80280" y="63140"/>
                </a:lnTo>
                <a:lnTo>
                  <a:pt x="80230" y="63180"/>
                </a:lnTo>
                <a:lnTo>
                  <a:pt x="80230" y="63290"/>
                </a:lnTo>
                <a:lnTo>
                  <a:pt x="80140" y="63350"/>
                </a:lnTo>
                <a:lnTo>
                  <a:pt x="79910" y="63560"/>
                </a:lnTo>
                <a:lnTo>
                  <a:pt x="79870" y="63620"/>
                </a:lnTo>
                <a:lnTo>
                  <a:pt x="79840" y="63680"/>
                </a:lnTo>
                <a:lnTo>
                  <a:pt x="79840" y="63700"/>
                </a:lnTo>
                <a:lnTo>
                  <a:pt x="79870" y="63740"/>
                </a:lnTo>
                <a:lnTo>
                  <a:pt x="79880" y="63780"/>
                </a:lnTo>
                <a:lnTo>
                  <a:pt x="79860" y="63820"/>
                </a:lnTo>
                <a:lnTo>
                  <a:pt x="79820" y="63830"/>
                </a:lnTo>
                <a:lnTo>
                  <a:pt x="79780" y="63830"/>
                </a:lnTo>
                <a:lnTo>
                  <a:pt x="79760" y="63840"/>
                </a:lnTo>
                <a:lnTo>
                  <a:pt x="79710" y="63920"/>
                </a:lnTo>
                <a:lnTo>
                  <a:pt x="79720" y="63950"/>
                </a:lnTo>
                <a:lnTo>
                  <a:pt x="79800" y="63960"/>
                </a:lnTo>
                <a:lnTo>
                  <a:pt x="79690" y="64100"/>
                </a:lnTo>
                <a:lnTo>
                  <a:pt x="79550" y="64150"/>
                </a:lnTo>
                <a:lnTo>
                  <a:pt x="79400" y="64180"/>
                </a:lnTo>
                <a:lnTo>
                  <a:pt x="79250" y="64250"/>
                </a:lnTo>
                <a:lnTo>
                  <a:pt x="79270" y="64200"/>
                </a:lnTo>
                <a:lnTo>
                  <a:pt x="79280" y="64140"/>
                </a:lnTo>
                <a:lnTo>
                  <a:pt x="79270" y="64090"/>
                </a:lnTo>
                <a:lnTo>
                  <a:pt x="79210" y="64080"/>
                </a:lnTo>
                <a:lnTo>
                  <a:pt x="79180" y="64110"/>
                </a:lnTo>
                <a:lnTo>
                  <a:pt x="79140" y="64200"/>
                </a:lnTo>
                <a:lnTo>
                  <a:pt x="79090" y="64250"/>
                </a:lnTo>
                <a:lnTo>
                  <a:pt x="79090" y="64180"/>
                </a:lnTo>
                <a:lnTo>
                  <a:pt x="79090" y="64160"/>
                </a:lnTo>
                <a:lnTo>
                  <a:pt x="79000" y="64190"/>
                </a:lnTo>
                <a:lnTo>
                  <a:pt x="78890" y="64200"/>
                </a:lnTo>
                <a:lnTo>
                  <a:pt x="78830" y="64180"/>
                </a:lnTo>
                <a:lnTo>
                  <a:pt x="78860" y="64120"/>
                </a:lnTo>
                <a:lnTo>
                  <a:pt x="78860" y="64080"/>
                </a:lnTo>
                <a:lnTo>
                  <a:pt x="78700" y="64100"/>
                </a:lnTo>
                <a:lnTo>
                  <a:pt x="78550" y="64150"/>
                </a:lnTo>
                <a:lnTo>
                  <a:pt x="78030" y="64410"/>
                </a:lnTo>
                <a:lnTo>
                  <a:pt x="77880" y="64440"/>
                </a:lnTo>
                <a:lnTo>
                  <a:pt x="77720" y="64400"/>
                </a:lnTo>
                <a:lnTo>
                  <a:pt x="77690" y="64500"/>
                </a:lnTo>
                <a:lnTo>
                  <a:pt x="77640" y="64510"/>
                </a:lnTo>
                <a:lnTo>
                  <a:pt x="77570" y="64470"/>
                </a:lnTo>
                <a:lnTo>
                  <a:pt x="77480" y="64450"/>
                </a:lnTo>
                <a:lnTo>
                  <a:pt x="77480" y="64490"/>
                </a:lnTo>
                <a:lnTo>
                  <a:pt x="77520" y="64500"/>
                </a:lnTo>
                <a:lnTo>
                  <a:pt x="77560" y="64530"/>
                </a:lnTo>
                <a:lnTo>
                  <a:pt x="77600" y="64560"/>
                </a:lnTo>
                <a:lnTo>
                  <a:pt x="77640" y="64610"/>
                </a:lnTo>
                <a:lnTo>
                  <a:pt x="77560" y="64670"/>
                </a:lnTo>
                <a:lnTo>
                  <a:pt x="77400" y="64850"/>
                </a:lnTo>
                <a:lnTo>
                  <a:pt x="77400" y="64870"/>
                </a:lnTo>
                <a:lnTo>
                  <a:pt x="77410" y="64920"/>
                </a:lnTo>
                <a:lnTo>
                  <a:pt x="77400" y="64930"/>
                </a:lnTo>
                <a:lnTo>
                  <a:pt x="77380" y="64940"/>
                </a:lnTo>
                <a:lnTo>
                  <a:pt x="77330" y="64930"/>
                </a:lnTo>
                <a:lnTo>
                  <a:pt x="77320" y="64930"/>
                </a:lnTo>
                <a:lnTo>
                  <a:pt x="77290" y="64950"/>
                </a:lnTo>
                <a:lnTo>
                  <a:pt x="77220" y="64970"/>
                </a:lnTo>
                <a:lnTo>
                  <a:pt x="77200" y="65000"/>
                </a:lnTo>
                <a:lnTo>
                  <a:pt x="77220" y="65060"/>
                </a:lnTo>
                <a:lnTo>
                  <a:pt x="77260" y="65110"/>
                </a:lnTo>
                <a:lnTo>
                  <a:pt x="77260" y="65130"/>
                </a:lnTo>
                <a:lnTo>
                  <a:pt x="77180" y="65140"/>
                </a:lnTo>
                <a:lnTo>
                  <a:pt x="77170" y="65120"/>
                </a:lnTo>
                <a:lnTo>
                  <a:pt x="77140" y="65080"/>
                </a:lnTo>
                <a:lnTo>
                  <a:pt x="77100" y="65050"/>
                </a:lnTo>
                <a:lnTo>
                  <a:pt x="77090" y="65070"/>
                </a:lnTo>
                <a:lnTo>
                  <a:pt x="77080" y="65080"/>
                </a:lnTo>
                <a:lnTo>
                  <a:pt x="77040" y="65170"/>
                </a:lnTo>
                <a:lnTo>
                  <a:pt x="76890" y="65360"/>
                </a:lnTo>
                <a:lnTo>
                  <a:pt x="76800" y="65430"/>
                </a:lnTo>
                <a:lnTo>
                  <a:pt x="76670" y="65460"/>
                </a:lnTo>
                <a:lnTo>
                  <a:pt x="76600" y="65490"/>
                </a:lnTo>
                <a:lnTo>
                  <a:pt x="76560" y="65630"/>
                </a:lnTo>
                <a:lnTo>
                  <a:pt x="76510" y="65660"/>
                </a:lnTo>
                <a:lnTo>
                  <a:pt x="76420" y="65640"/>
                </a:lnTo>
                <a:lnTo>
                  <a:pt x="76370" y="65600"/>
                </a:lnTo>
                <a:lnTo>
                  <a:pt x="76320" y="65550"/>
                </a:lnTo>
                <a:lnTo>
                  <a:pt x="76260" y="65500"/>
                </a:lnTo>
                <a:lnTo>
                  <a:pt x="76250" y="65600"/>
                </a:lnTo>
                <a:lnTo>
                  <a:pt x="76240" y="65630"/>
                </a:lnTo>
                <a:lnTo>
                  <a:pt x="76200" y="65670"/>
                </a:lnTo>
                <a:lnTo>
                  <a:pt x="76160" y="65700"/>
                </a:lnTo>
                <a:lnTo>
                  <a:pt x="76120" y="65710"/>
                </a:lnTo>
                <a:lnTo>
                  <a:pt x="76100" y="65680"/>
                </a:lnTo>
                <a:lnTo>
                  <a:pt x="76070" y="65700"/>
                </a:lnTo>
                <a:lnTo>
                  <a:pt x="75860" y="65900"/>
                </a:lnTo>
                <a:lnTo>
                  <a:pt x="75840" y="66000"/>
                </a:lnTo>
                <a:lnTo>
                  <a:pt x="75770" y="66100"/>
                </a:lnTo>
                <a:lnTo>
                  <a:pt x="75730" y="66190"/>
                </a:lnTo>
                <a:lnTo>
                  <a:pt x="75820" y="66230"/>
                </a:lnTo>
                <a:lnTo>
                  <a:pt x="75780" y="66360"/>
                </a:lnTo>
                <a:lnTo>
                  <a:pt x="75750" y="66420"/>
                </a:lnTo>
                <a:lnTo>
                  <a:pt x="75710" y="66470"/>
                </a:lnTo>
                <a:lnTo>
                  <a:pt x="75660" y="66490"/>
                </a:lnTo>
                <a:lnTo>
                  <a:pt x="75530" y="66510"/>
                </a:lnTo>
                <a:lnTo>
                  <a:pt x="75510" y="66530"/>
                </a:lnTo>
                <a:lnTo>
                  <a:pt x="75460" y="66850"/>
                </a:lnTo>
                <a:lnTo>
                  <a:pt x="75430" y="66920"/>
                </a:lnTo>
                <a:lnTo>
                  <a:pt x="75350" y="66950"/>
                </a:lnTo>
                <a:lnTo>
                  <a:pt x="75260" y="66940"/>
                </a:lnTo>
                <a:lnTo>
                  <a:pt x="75150" y="66900"/>
                </a:lnTo>
                <a:lnTo>
                  <a:pt x="75020" y="66880"/>
                </a:lnTo>
                <a:lnTo>
                  <a:pt x="74860" y="66870"/>
                </a:lnTo>
                <a:lnTo>
                  <a:pt x="74660" y="66860"/>
                </a:lnTo>
                <a:lnTo>
                  <a:pt x="74560" y="66830"/>
                </a:lnTo>
                <a:lnTo>
                  <a:pt x="74510" y="66870"/>
                </a:lnTo>
                <a:lnTo>
                  <a:pt x="74470" y="66840"/>
                </a:lnTo>
                <a:lnTo>
                  <a:pt x="74420" y="66790"/>
                </a:lnTo>
                <a:lnTo>
                  <a:pt x="74370" y="66750"/>
                </a:lnTo>
                <a:lnTo>
                  <a:pt x="74310" y="66760"/>
                </a:lnTo>
                <a:lnTo>
                  <a:pt x="74280" y="66790"/>
                </a:lnTo>
                <a:lnTo>
                  <a:pt x="74250" y="66820"/>
                </a:lnTo>
                <a:lnTo>
                  <a:pt x="74230" y="66830"/>
                </a:lnTo>
                <a:lnTo>
                  <a:pt x="74180" y="66830"/>
                </a:lnTo>
                <a:lnTo>
                  <a:pt x="74170" y="66800"/>
                </a:lnTo>
                <a:lnTo>
                  <a:pt x="74170" y="66770"/>
                </a:lnTo>
                <a:lnTo>
                  <a:pt x="74150" y="66730"/>
                </a:lnTo>
                <a:lnTo>
                  <a:pt x="74080" y="66700"/>
                </a:lnTo>
                <a:lnTo>
                  <a:pt x="73790" y="66590"/>
                </a:lnTo>
                <a:lnTo>
                  <a:pt x="73700" y="66610"/>
                </a:lnTo>
                <a:lnTo>
                  <a:pt x="73580" y="66700"/>
                </a:lnTo>
                <a:lnTo>
                  <a:pt x="73500" y="66710"/>
                </a:lnTo>
                <a:lnTo>
                  <a:pt x="73300" y="66730"/>
                </a:lnTo>
                <a:lnTo>
                  <a:pt x="72970" y="66640"/>
                </a:lnTo>
                <a:lnTo>
                  <a:pt x="72850" y="66590"/>
                </a:lnTo>
                <a:lnTo>
                  <a:pt x="72590" y="66380"/>
                </a:lnTo>
                <a:lnTo>
                  <a:pt x="71790" y="65890"/>
                </a:lnTo>
                <a:lnTo>
                  <a:pt x="71150" y="65620"/>
                </a:lnTo>
                <a:lnTo>
                  <a:pt x="69420" y="65180"/>
                </a:lnTo>
                <a:lnTo>
                  <a:pt x="66620" y="65200"/>
                </a:lnTo>
                <a:lnTo>
                  <a:pt x="65570" y="65070"/>
                </a:lnTo>
                <a:lnTo>
                  <a:pt x="65020" y="65120"/>
                </a:lnTo>
                <a:lnTo>
                  <a:pt x="64860" y="6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