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Agadez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 • State Map | Fully Editable Vector Shape</a:t>
            </a:r>
          </a:p>
        </p:txBody>
      </p:sp>
      <p:sp>
        <p:nvSpPr>
          <p:cNvPr id="101" name="Agadez"/>
          <p:cNvSpPr/>
          <p:nvPr/>
        </p:nvSpPr>
        <p:spPr>
          <a:xfrm>
            <a:off x="2954778" y="1325880"/>
            <a:ext cx="6282137" cy="4937760"/>
          </a:xfrm>
          <a:custGeom>
            <a:avLst/>
            <a:gdLst/>
            <a:ahLst/>
            <a:cxnLst/>
            <a:rect l="0" t="0" r="100000" b="78600"/>
            <a:pathLst>
              <a:path w="100000" h="78600">
                <a:moveTo>
                  <a:pt x="42020" y="52930"/>
                </a:moveTo>
                <a:lnTo>
                  <a:pt x="41680" y="49520"/>
                </a:lnTo>
                <a:lnTo>
                  <a:pt x="41810" y="48550"/>
                </a:lnTo>
                <a:lnTo>
                  <a:pt x="41800" y="48450"/>
                </a:lnTo>
                <a:lnTo>
                  <a:pt x="41780" y="48370"/>
                </a:lnTo>
                <a:lnTo>
                  <a:pt x="41680" y="48320"/>
                </a:lnTo>
                <a:lnTo>
                  <a:pt x="40790" y="48080"/>
                </a:lnTo>
                <a:lnTo>
                  <a:pt x="40750" y="48070"/>
                </a:lnTo>
                <a:lnTo>
                  <a:pt x="40670" y="48020"/>
                </a:lnTo>
                <a:lnTo>
                  <a:pt x="40280" y="47720"/>
                </a:lnTo>
                <a:lnTo>
                  <a:pt x="40250" y="47680"/>
                </a:lnTo>
                <a:lnTo>
                  <a:pt x="40210" y="47640"/>
                </a:lnTo>
                <a:lnTo>
                  <a:pt x="40120" y="47460"/>
                </a:lnTo>
                <a:lnTo>
                  <a:pt x="40100" y="47400"/>
                </a:lnTo>
                <a:lnTo>
                  <a:pt x="38840" y="44360"/>
                </a:lnTo>
                <a:lnTo>
                  <a:pt x="38820" y="44320"/>
                </a:lnTo>
                <a:lnTo>
                  <a:pt x="38310" y="43740"/>
                </a:lnTo>
                <a:lnTo>
                  <a:pt x="37020" y="42760"/>
                </a:lnTo>
                <a:lnTo>
                  <a:pt x="33950" y="40820"/>
                </a:lnTo>
                <a:lnTo>
                  <a:pt x="33830" y="40720"/>
                </a:lnTo>
                <a:lnTo>
                  <a:pt x="33700" y="40600"/>
                </a:lnTo>
                <a:lnTo>
                  <a:pt x="32940" y="39560"/>
                </a:lnTo>
                <a:lnTo>
                  <a:pt x="31940" y="38720"/>
                </a:lnTo>
                <a:lnTo>
                  <a:pt x="31860" y="38640"/>
                </a:lnTo>
                <a:lnTo>
                  <a:pt x="31820" y="38550"/>
                </a:lnTo>
                <a:lnTo>
                  <a:pt x="31700" y="37940"/>
                </a:lnTo>
                <a:lnTo>
                  <a:pt x="31660" y="37860"/>
                </a:lnTo>
                <a:lnTo>
                  <a:pt x="31580" y="37830"/>
                </a:lnTo>
                <a:lnTo>
                  <a:pt x="30970" y="37780"/>
                </a:lnTo>
                <a:lnTo>
                  <a:pt x="30870" y="37760"/>
                </a:lnTo>
                <a:lnTo>
                  <a:pt x="30780" y="37720"/>
                </a:lnTo>
                <a:lnTo>
                  <a:pt x="30730" y="37610"/>
                </a:lnTo>
                <a:lnTo>
                  <a:pt x="30700" y="37540"/>
                </a:lnTo>
                <a:lnTo>
                  <a:pt x="30680" y="37480"/>
                </a:lnTo>
                <a:lnTo>
                  <a:pt x="30670" y="37450"/>
                </a:lnTo>
                <a:lnTo>
                  <a:pt x="30670" y="37370"/>
                </a:lnTo>
                <a:lnTo>
                  <a:pt x="30710" y="37300"/>
                </a:lnTo>
                <a:lnTo>
                  <a:pt x="30880" y="37030"/>
                </a:lnTo>
                <a:lnTo>
                  <a:pt x="30890" y="36950"/>
                </a:lnTo>
                <a:lnTo>
                  <a:pt x="30830" y="36230"/>
                </a:lnTo>
                <a:lnTo>
                  <a:pt x="30840" y="36200"/>
                </a:lnTo>
                <a:lnTo>
                  <a:pt x="30880" y="36070"/>
                </a:lnTo>
                <a:lnTo>
                  <a:pt x="30890" y="36040"/>
                </a:lnTo>
                <a:lnTo>
                  <a:pt x="30890" y="36000"/>
                </a:lnTo>
                <a:lnTo>
                  <a:pt x="30890" y="35970"/>
                </a:lnTo>
                <a:lnTo>
                  <a:pt x="30870" y="35900"/>
                </a:lnTo>
                <a:lnTo>
                  <a:pt x="30840" y="35810"/>
                </a:lnTo>
                <a:lnTo>
                  <a:pt x="30820" y="35670"/>
                </a:lnTo>
                <a:lnTo>
                  <a:pt x="30810" y="35600"/>
                </a:lnTo>
                <a:lnTo>
                  <a:pt x="30810" y="35560"/>
                </a:lnTo>
                <a:lnTo>
                  <a:pt x="30820" y="35520"/>
                </a:lnTo>
                <a:lnTo>
                  <a:pt x="30870" y="35370"/>
                </a:lnTo>
                <a:lnTo>
                  <a:pt x="31620" y="33790"/>
                </a:lnTo>
                <a:lnTo>
                  <a:pt x="31080" y="33630"/>
                </a:lnTo>
                <a:lnTo>
                  <a:pt x="28060" y="33590"/>
                </a:lnTo>
                <a:lnTo>
                  <a:pt x="28050" y="33590"/>
                </a:lnTo>
                <a:lnTo>
                  <a:pt x="27980" y="33590"/>
                </a:lnTo>
                <a:lnTo>
                  <a:pt x="27980" y="33580"/>
                </a:lnTo>
                <a:lnTo>
                  <a:pt x="27980" y="32830"/>
                </a:lnTo>
                <a:lnTo>
                  <a:pt x="27970" y="32080"/>
                </a:lnTo>
                <a:lnTo>
                  <a:pt x="27970" y="31330"/>
                </a:lnTo>
                <a:lnTo>
                  <a:pt x="27970" y="30610"/>
                </a:lnTo>
                <a:lnTo>
                  <a:pt x="27970" y="30570"/>
                </a:lnTo>
                <a:lnTo>
                  <a:pt x="29050" y="30350"/>
                </a:lnTo>
                <a:lnTo>
                  <a:pt x="30140" y="30130"/>
                </a:lnTo>
                <a:lnTo>
                  <a:pt x="31220" y="29910"/>
                </a:lnTo>
                <a:lnTo>
                  <a:pt x="32310" y="29690"/>
                </a:lnTo>
                <a:lnTo>
                  <a:pt x="32880" y="29580"/>
                </a:lnTo>
                <a:lnTo>
                  <a:pt x="34140" y="29320"/>
                </a:lnTo>
                <a:lnTo>
                  <a:pt x="35400" y="29070"/>
                </a:lnTo>
                <a:lnTo>
                  <a:pt x="35970" y="28950"/>
                </a:lnTo>
                <a:lnTo>
                  <a:pt x="36710" y="28800"/>
                </a:lnTo>
                <a:lnTo>
                  <a:pt x="36970" y="28700"/>
                </a:lnTo>
                <a:lnTo>
                  <a:pt x="37220" y="28530"/>
                </a:lnTo>
                <a:lnTo>
                  <a:pt x="37670" y="28110"/>
                </a:lnTo>
                <a:lnTo>
                  <a:pt x="38030" y="27780"/>
                </a:lnTo>
                <a:lnTo>
                  <a:pt x="38400" y="27450"/>
                </a:lnTo>
                <a:lnTo>
                  <a:pt x="38760" y="27120"/>
                </a:lnTo>
                <a:lnTo>
                  <a:pt x="39120" y="26790"/>
                </a:lnTo>
                <a:lnTo>
                  <a:pt x="39480" y="26460"/>
                </a:lnTo>
                <a:lnTo>
                  <a:pt x="39840" y="26130"/>
                </a:lnTo>
                <a:lnTo>
                  <a:pt x="40210" y="25800"/>
                </a:lnTo>
                <a:lnTo>
                  <a:pt x="40570" y="25460"/>
                </a:lnTo>
                <a:lnTo>
                  <a:pt x="40930" y="25130"/>
                </a:lnTo>
                <a:lnTo>
                  <a:pt x="41290" y="24800"/>
                </a:lnTo>
                <a:lnTo>
                  <a:pt x="41660" y="24470"/>
                </a:lnTo>
                <a:lnTo>
                  <a:pt x="42020" y="24140"/>
                </a:lnTo>
                <a:lnTo>
                  <a:pt x="42380" y="23800"/>
                </a:lnTo>
                <a:lnTo>
                  <a:pt x="42740" y="23470"/>
                </a:lnTo>
                <a:lnTo>
                  <a:pt x="43110" y="23140"/>
                </a:lnTo>
                <a:lnTo>
                  <a:pt x="43470" y="22810"/>
                </a:lnTo>
                <a:lnTo>
                  <a:pt x="43800" y="22500"/>
                </a:lnTo>
                <a:lnTo>
                  <a:pt x="44020" y="22310"/>
                </a:lnTo>
                <a:lnTo>
                  <a:pt x="44460" y="21920"/>
                </a:lnTo>
                <a:lnTo>
                  <a:pt x="44870" y="21560"/>
                </a:lnTo>
                <a:lnTo>
                  <a:pt x="45280" y="21200"/>
                </a:lnTo>
                <a:lnTo>
                  <a:pt x="45690" y="20850"/>
                </a:lnTo>
                <a:lnTo>
                  <a:pt x="46100" y="20490"/>
                </a:lnTo>
                <a:lnTo>
                  <a:pt x="46670" y="19990"/>
                </a:lnTo>
                <a:lnTo>
                  <a:pt x="47430" y="19520"/>
                </a:lnTo>
                <a:lnTo>
                  <a:pt x="47820" y="19270"/>
                </a:lnTo>
                <a:lnTo>
                  <a:pt x="48180" y="19040"/>
                </a:lnTo>
                <a:lnTo>
                  <a:pt x="48210" y="19020"/>
                </a:lnTo>
                <a:lnTo>
                  <a:pt x="48600" y="18780"/>
                </a:lnTo>
                <a:lnTo>
                  <a:pt x="48990" y="18530"/>
                </a:lnTo>
                <a:lnTo>
                  <a:pt x="49380" y="18280"/>
                </a:lnTo>
                <a:lnTo>
                  <a:pt x="49770" y="18030"/>
                </a:lnTo>
                <a:lnTo>
                  <a:pt x="50160" y="17790"/>
                </a:lnTo>
                <a:lnTo>
                  <a:pt x="50550" y="17540"/>
                </a:lnTo>
                <a:lnTo>
                  <a:pt x="50950" y="17290"/>
                </a:lnTo>
                <a:lnTo>
                  <a:pt x="51340" y="17040"/>
                </a:lnTo>
                <a:lnTo>
                  <a:pt x="51730" y="16800"/>
                </a:lnTo>
                <a:lnTo>
                  <a:pt x="52120" y="16550"/>
                </a:lnTo>
                <a:lnTo>
                  <a:pt x="52240" y="16470"/>
                </a:lnTo>
                <a:lnTo>
                  <a:pt x="53780" y="15470"/>
                </a:lnTo>
                <a:lnTo>
                  <a:pt x="62320" y="10020"/>
                </a:lnTo>
                <a:lnTo>
                  <a:pt x="62620" y="9830"/>
                </a:lnTo>
                <a:lnTo>
                  <a:pt x="65580" y="7980"/>
                </a:lnTo>
                <a:lnTo>
                  <a:pt x="65810" y="7840"/>
                </a:lnTo>
                <a:lnTo>
                  <a:pt x="66200" y="7590"/>
                </a:lnTo>
                <a:lnTo>
                  <a:pt x="66590" y="7340"/>
                </a:lnTo>
                <a:lnTo>
                  <a:pt x="66980" y="7090"/>
                </a:lnTo>
                <a:lnTo>
                  <a:pt x="67370" y="6830"/>
                </a:lnTo>
                <a:lnTo>
                  <a:pt x="67760" y="6580"/>
                </a:lnTo>
                <a:lnTo>
                  <a:pt x="68150" y="6330"/>
                </a:lnTo>
                <a:lnTo>
                  <a:pt x="68550" y="6080"/>
                </a:lnTo>
                <a:lnTo>
                  <a:pt x="68940" y="5830"/>
                </a:lnTo>
                <a:lnTo>
                  <a:pt x="69330" y="5580"/>
                </a:lnTo>
                <a:lnTo>
                  <a:pt x="69720" y="5330"/>
                </a:lnTo>
                <a:lnTo>
                  <a:pt x="70110" y="5080"/>
                </a:lnTo>
                <a:lnTo>
                  <a:pt x="70500" y="4830"/>
                </a:lnTo>
                <a:lnTo>
                  <a:pt x="70890" y="4580"/>
                </a:lnTo>
                <a:lnTo>
                  <a:pt x="71280" y="4330"/>
                </a:lnTo>
                <a:lnTo>
                  <a:pt x="71670" y="4070"/>
                </a:lnTo>
                <a:lnTo>
                  <a:pt x="72070" y="3820"/>
                </a:lnTo>
                <a:lnTo>
                  <a:pt x="72460" y="3570"/>
                </a:lnTo>
                <a:lnTo>
                  <a:pt x="72610" y="3610"/>
                </a:lnTo>
                <a:lnTo>
                  <a:pt x="72960" y="3700"/>
                </a:lnTo>
                <a:lnTo>
                  <a:pt x="73470" y="3820"/>
                </a:lnTo>
                <a:lnTo>
                  <a:pt x="73980" y="3940"/>
                </a:lnTo>
                <a:lnTo>
                  <a:pt x="74490" y="4070"/>
                </a:lnTo>
                <a:lnTo>
                  <a:pt x="74990" y="4190"/>
                </a:lnTo>
                <a:lnTo>
                  <a:pt x="75500" y="4310"/>
                </a:lnTo>
                <a:lnTo>
                  <a:pt x="76010" y="4430"/>
                </a:lnTo>
                <a:lnTo>
                  <a:pt x="76510" y="4560"/>
                </a:lnTo>
                <a:lnTo>
                  <a:pt x="77020" y="4680"/>
                </a:lnTo>
                <a:lnTo>
                  <a:pt x="77530" y="4800"/>
                </a:lnTo>
                <a:lnTo>
                  <a:pt x="78030" y="4930"/>
                </a:lnTo>
                <a:lnTo>
                  <a:pt x="78540" y="5050"/>
                </a:lnTo>
                <a:lnTo>
                  <a:pt x="79050" y="5170"/>
                </a:lnTo>
                <a:lnTo>
                  <a:pt x="79560" y="5300"/>
                </a:lnTo>
                <a:lnTo>
                  <a:pt x="80060" y="5420"/>
                </a:lnTo>
                <a:lnTo>
                  <a:pt x="80570" y="5540"/>
                </a:lnTo>
                <a:lnTo>
                  <a:pt x="81150" y="5690"/>
                </a:lnTo>
                <a:lnTo>
                  <a:pt x="81830" y="6060"/>
                </a:lnTo>
                <a:lnTo>
                  <a:pt x="82150" y="6350"/>
                </a:lnTo>
                <a:lnTo>
                  <a:pt x="82870" y="7000"/>
                </a:lnTo>
                <a:lnTo>
                  <a:pt x="83590" y="7640"/>
                </a:lnTo>
                <a:lnTo>
                  <a:pt x="84310" y="8280"/>
                </a:lnTo>
                <a:lnTo>
                  <a:pt x="85030" y="8920"/>
                </a:lnTo>
                <a:lnTo>
                  <a:pt x="85290" y="9160"/>
                </a:lnTo>
                <a:lnTo>
                  <a:pt x="85370" y="9200"/>
                </a:lnTo>
                <a:lnTo>
                  <a:pt x="85460" y="9190"/>
                </a:lnTo>
                <a:lnTo>
                  <a:pt x="85830" y="8990"/>
                </a:lnTo>
                <a:lnTo>
                  <a:pt x="86810" y="8450"/>
                </a:lnTo>
                <a:lnTo>
                  <a:pt x="87790" y="7920"/>
                </a:lnTo>
                <a:lnTo>
                  <a:pt x="88770" y="7380"/>
                </a:lnTo>
                <a:lnTo>
                  <a:pt x="89760" y="6840"/>
                </a:lnTo>
                <a:lnTo>
                  <a:pt x="89830" y="7230"/>
                </a:lnTo>
                <a:lnTo>
                  <a:pt x="89900" y="7620"/>
                </a:lnTo>
                <a:lnTo>
                  <a:pt x="89970" y="8010"/>
                </a:lnTo>
                <a:lnTo>
                  <a:pt x="90040" y="8400"/>
                </a:lnTo>
                <a:lnTo>
                  <a:pt x="90110" y="8790"/>
                </a:lnTo>
                <a:lnTo>
                  <a:pt x="90180" y="9180"/>
                </a:lnTo>
                <a:lnTo>
                  <a:pt x="90250" y="9570"/>
                </a:lnTo>
                <a:lnTo>
                  <a:pt x="90310" y="9960"/>
                </a:lnTo>
                <a:lnTo>
                  <a:pt x="90380" y="10350"/>
                </a:lnTo>
                <a:lnTo>
                  <a:pt x="90450" y="10740"/>
                </a:lnTo>
                <a:lnTo>
                  <a:pt x="90520" y="11130"/>
                </a:lnTo>
                <a:lnTo>
                  <a:pt x="90590" y="11520"/>
                </a:lnTo>
                <a:lnTo>
                  <a:pt x="90660" y="11900"/>
                </a:lnTo>
                <a:lnTo>
                  <a:pt x="90730" y="12290"/>
                </a:lnTo>
                <a:lnTo>
                  <a:pt x="90780" y="12560"/>
                </a:lnTo>
                <a:lnTo>
                  <a:pt x="90820" y="12820"/>
                </a:lnTo>
                <a:lnTo>
                  <a:pt x="90870" y="13070"/>
                </a:lnTo>
                <a:lnTo>
                  <a:pt x="90870" y="13190"/>
                </a:lnTo>
                <a:lnTo>
                  <a:pt x="90870" y="13520"/>
                </a:lnTo>
                <a:lnTo>
                  <a:pt x="90880" y="13970"/>
                </a:lnTo>
                <a:lnTo>
                  <a:pt x="90890" y="14490"/>
                </a:lnTo>
                <a:lnTo>
                  <a:pt x="90900" y="15020"/>
                </a:lnTo>
                <a:lnTo>
                  <a:pt x="90910" y="15470"/>
                </a:lnTo>
                <a:lnTo>
                  <a:pt x="90910" y="15790"/>
                </a:lnTo>
                <a:lnTo>
                  <a:pt x="90910" y="15920"/>
                </a:lnTo>
                <a:lnTo>
                  <a:pt x="90910" y="16080"/>
                </a:lnTo>
                <a:lnTo>
                  <a:pt x="90940" y="16180"/>
                </a:lnTo>
                <a:lnTo>
                  <a:pt x="91030" y="16270"/>
                </a:lnTo>
                <a:lnTo>
                  <a:pt x="91300" y="16410"/>
                </a:lnTo>
                <a:lnTo>
                  <a:pt x="91410" y="16490"/>
                </a:lnTo>
                <a:lnTo>
                  <a:pt x="91610" y="16730"/>
                </a:lnTo>
                <a:lnTo>
                  <a:pt x="91740" y="16950"/>
                </a:lnTo>
                <a:lnTo>
                  <a:pt x="91840" y="17100"/>
                </a:lnTo>
                <a:lnTo>
                  <a:pt x="91940" y="17250"/>
                </a:lnTo>
                <a:lnTo>
                  <a:pt x="92030" y="17400"/>
                </a:lnTo>
                <a:lnTo>
                  <a:pt x="92130" y="17550"/>
                </a:lnTo>
                <a:lnTo>
                  <a:pt x="92230" y="17700"/>
                </a:lnTo>
                <a:lnTo>
                  <a:pt x="92320" y="17850"/>
                </a:lnTo>
                <a:lnTo>
                  <a:pt x="92420" y="18000"/>
                </a:lnTo>
                <a:lnTo>
                  <a:pt x="92510" y="18150"/>
                </a:lnTo>
                <a:lnTo>
                  <a:pt x="92610" y="18310"/>
                </a:lnTo>
                <a:lnTo>
                  <a:pt x="92710" y="18460"/>
                </a:lnTo>
                <a:lnTo>
                  <a:pt x="92800" y="18610"/>
                </a:lnTo>
                <a:lnTo>
                  <a:pt x="92900" y="18760"/>
                </a:lnTo>
                <a:lnTo>
                  <a:pt x="93000" y="18910"/>
                </a:lnTo>
                <a:lnTo>
                  <a:pt x="93090" y="19060"/>
                </a:lnTo>
                <a:lnTo>
                  <a:pt x="93190" y="19210"/>
                </a:lnTo>
                <a:lnTo>
                  <a:pt x="93280" y="19360"/>
                </a:lnTo>
                <a:lnTo>
                  <a:pt x="93380" y="19510"/>
                </a:lnTo>
                <a:lnTo>
                  <a:pt x="93150" y="19640"/>
                </a:lnTo>
                <a:lnTo>
                  <a:pt x="93010" y="19880"/>
                </a:lnTo>
                <a:lnTo>
                  <a:pt x="92960" y="20170"/>
                </a:lnTo>
                <a:lnTo>
                  <a:pt x="93010" y="20440"/>
                </a:lnTo>
                <a:lnTo>
                  <a:pt x="93070" y="20600"/>
                </a:lnTo>
                <a:lnTo>
                  <a:pt x="93160" y="20730"/>
                </a:lnTo>
                <a:lnTo>
                  <a:pt x="93260" y="20850"/>
                </a:lnTo>
                <a:lnTo>
                  <a:pt x="93730" y="21220"/>
                </a:lnTo>
                <a:lnTo>
                  <a:pt x="93890" y="21400"/>
                </a:lnTo>
                <a:lnTo>
                  <a:pt x="94220" y="21780"/>
                </a:lnTo>
                <a:lnTo>
                  <a:pt x="94560" y="22150"/>
                </a:lnTo>
                <a:lnTo>
                  <a:pt x="94780" y="22400"/>
                </a:lnTo>
                <a:lnTo>
                  <a:pt x="94890" y="22520"/>
                </a:lnTo>
                <a:lnTo>
                  <a:pt x="95020" y="22670"/>
                </a:lnTo>
                <a:lnTo>
                  <a:pt x="95220" y="22900"/>
                </a:lnTo>
                <a:lnTo>
                  <a:pt x="95360" y="23050"/>
                </a:lnTo>
                <a:lnTo>
                  <a:pt x="95440" y="23180"/>
                </a:lnTo>
                <a:lnTo>
                  <a:pt x="95450" y="23280"/>
                </a:lnTo>
                <a:lnTo>
                  <a:pt x="95410" y="23390"/>
                </a:lnTo>
                <a:lnTo>
                  <a:pt x="95290" y="23600"/>
                </a:lnTo>
                <a:lnTo>
                  <a:pt x="95060" y="24030"/>
                </a:lnTo>
                <a:lnTo>
                  <a:pt x="94830" y="24450"/>
                </a:lnTo>
                <a:lnTo>
                  <a:pt x="94600" y="24870"/>
                </a:lnTo>
                <a:lnTo>
                  <a:pt x="94370" y="25290"/>
                </a:lnTo>
                <a:lnTo>
                  <a:pt x="94290" y="25450"/>
                </a:lnTo>
                <a:lnTo>
                  <a:pt x="94210" y="25660"/>
                </a:lnTo>
                <a:lnTo>
                  <a:pt x="94110" y="25930"/>
                </a:lnTo>
                <a:lnTo>
                  <a:pt x="94090" y="26190"/>
                </a:lnTo>
                <a:lnTo>
                  <a:pt x="94060" y="26470"/>
                </a:lnTo>
                <a:lnTo>
                  <a:pt x="94040" y="26740"/>
                </a:lnTo>
                <a:lnTo>
                  <a:pt x="94020" y="27020"/>
                </a:lnTo>
                <a:lnTo>
                  <a:pt x="94000" y="27250"/>
                </a:lnTo>
                <a:lnTo>
                  <a:pt x="93990" y="27300"/>
                </a:lnTo>
                <a:lnTo>
                  <a:pt x="93990" y="27390"/>
                </a:lnTo>
                <a:lnTo>
                  <a:pt x="93970" y="27580"/>
                </a:lnTo>
                <a:lnTo>
                  <a:pt x="93950" y="27860"/>
                </a:lnTo>
                <a:lnTo>
                  <a:pt x="93920" y="28140"/>
                </a:lnTo>
                <a:lnTo>
                  <a:pt x="93900" y="28420"/>
                </a:lnTo>
                <a:lnTo>
                  <a:pt x="93880" y="28690"/>
                </a:lnTo>
                <a:lnTo>
                  <a:pt x="93860" y="28970"/>
                </a:lnTo>
                <a:lnTo>
                  <a:pt x="93830" y="29250"/>
                </a:lnTo>
                <a:lnTo>
                  <a:pt x="93810" y="29530"/>
                </a:lnTo>
                <a:lnTo>
                  <a:pt x="93790" y="29810"/>
                </a:lnTo>
                <a:lnTo>
                  <a:pt x="93760" y="30080"/>
                </a:lnTo>
                <a:lnTo>
                  <a:pt x="93740" y="30360"/>
                </a:lnTo>
                <a:lnTo>
                  <a:pt x="93720" y="30640"/>
                </a:lnTo>
                <a:lnTo>
                  <a:pt x="93690" y="30920"/>
                </a:lnTo>
                <a:lnTo>
                  <a:pt x="93670" y="31190"/>
                </a:lnTo>
                <a:lnTo>
                  <a:pt x="93650" y="31470"/>
                </a:lnTo>
                <a:lnTo>
                  <a:pt x="93620" y="31750"/>
                </a:lnTo>
                <a:lnTo>
                  <a:pt x="93600" y="32020"/>
                </a:lnTo>
                <a:lnTo>
                  <a:pt x="93580" y="32300"/>
                </a:lnTo>
                <a:lnTo>
                  <a:pt x="93550" y="32580"/>
                </a:lnTo>
                <a:lnTo>
                  <a:pt x="93530" y="32860"/>
                </a:lnTo>
                <a:lnTo>
                  <a:pt x="93510" y="33130"/>
                </a:lnTo>
                <a:lnTo>
                  <a:pt x="93480" y="33410"/>
                </a:lnTo>
                <a:lnTo>
                  <a:pt x="93460" y="33690"/>
                </a:lnTo>
                <a:lnTo>
                  <a:pt x="93440" y="33960"/>
                </a:lnTo>
                <a:lnTo>
                  <a:pt x="93410" y="34240"/>
                </a:lnTo>
                <a:lnTo>
                  <a:pt x="93390" y="34520"/>
                </a:lnTo>
                <a:lnTo>
                  <a:pt x="93370" y="34790"/>
                </a:lnTo>
                <a:lnTo>
                  <a:pt x="93340" y="35070"/>
                </a:lnTo>
                <a:lnTo>
                  <a:pt x="93320" y="35350"/>
                </a:lnTo>
                <a:lnTo>
                  <a:pt x="93300" y="35620"/>
                </a:lnTo>
                <a:lnTo>
                  <a:pt x="93280" y="35900"/>
                </a:lnTo>
                <a:lnTo>
                  <a:pt x="93250" y="36170"/>
                </a:lnTo>
                <a:lnTo>
                  <a:pt x="93230" y="36450"/>
                </a:lnTo>
                <a:lnTo>
                  <a:pt x="93210" y="36730"/>
                </a:lnTo>
                <a:lnTo>
                  <a:pt x="93180" y="37000"/>
                </a:lnTo>
                <a:lnTo>
                  <a:pt x="93160" y="37280"/>
                </a:lnTo>
                <a:lnTo>
                  <a:pt x="93140" y="37500"/>
                </a:lnTo>
                <a:lnTo>
                  <a:pt x="93090" y="37500"/>
                </a:lnTo>
                <a:lnTo>
                  <a:pt x="78380" y="37500"/>
                </a:lnTo>
                <a:lnTo>
                  <a:pt x="74000" y="39570"/>
                </a:lnTo>
                <a:lnTo>
                  <a:pt x="72830" y="40370"/>
                </a:lnTo>
                <a:lnTo>
                  <a:pt x="72740" y="40450"/>
                </a:lnTo>
                <a:lnTo>
                  <a:pt x="72620" y="40520"/>
                </a:lnTo>
                <a:lnTo>
                  <a:pt x="70670" y="41230"/>
                </a:lnTo>
                <a:lnTo>
                  <a:pt x="68320" y="42850"/>
                </a:lnTo>
                <a:lnTo>
                  <a:pt x="66630" y="43370"/>
                </a:lnTo>
                <a:lnTo>
                  <a:pt x="57240" y="49520"/>
                </a:lnTo>
                <a:lnTo>
                  <a:pt x="55210" y="50290"/>
                </a:lnTo>
                <a:lnTo>
                  <a:pt x="52860" y="51610"/>
                </a:lnTo>
                <a:lnTo>
                  <a:pt x="51800" y="51990"/>
                </a:lnTo>
                <a:lnTo>
                  <a:pt x="51460" y="52020"/>
                </a:lnTo>
                <a:lnTo>
                  <a:pt x="50420" y="52000"/>
                </a:lnTo>
                <a:lnTo>
                  <a:pt x="50310" y="52000"/>
                </a:lnTo>
                <a:lnTo>
                  <a:pt x="50190" y="52030"/>
                </a:lnTo>
                <a:lnTo>
                  <a:pt x="49740" y="52270"/>
                </a:lnTo>
                <a:lnTo>
                  <a:pt x="48760" y="52280"/>
                </a:lnTo>
                <a:lnTo>
                  <a:pt x="46450" y="51920"/>
                </a:lnTo>
                <a:lnTo>
                  <a:pt x="46230" y="52170"/>
                </a:lnTo>
                <a:lnTo>
                  <a:pt x="45760" y="53490"/>
                </a:lnTo>
                <a:lnTo>
                  <a:pt x="44610" y="52870"/>
                </a:lnTo>
                <a:lnTo>
                  <a:pt x="44310" y="52850"/>
                </a:lnTo>
                <a:lnTo>
                  <a:pt x="42020" y="52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