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Niger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houa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39780" y="63390"/>
                </a:moveTo>
                <a:lnTo>
                  <a:pt x="39470" y="63320"/>
                </a:lnTo>
                <a:lnTo>
                  <a:pt x="39360" y="63340"/>
                </a:lnTo>
                <a:lnTo>
                  <a:pt x="39030" y="63530"/>
                </a:lnTo>
                <a:lnTo>
                  <a:pt x="38970" y="63550"/>
                </a:lnTo>
                <a:lnTo>
                  <a:pt x="38930" y="63530"/>
                </a:lnTo>
                <a:lnTo>
                  <a:pt x="38900" y="63500"/>
                </a:lnTo>
                <a:lnTo>
                  <a:pt x="38840" y="63470"/>
                </a:lnTo>
                <a:lnTo>
                  <a:pt x="37220" y="62820"/>
                </a:lnTo>
                <a:lnTo>
                  <a:pt x="35590" y="62170"/>
                </a:lnTo>
                <a:lnTo>
                  <a:pt x="35400" y="62130"/>
                </a:lnTo>
                <a:lnTo>
                  <a:pt x="34550" y="62280"/>
                </a:lnTo>
                <a:lnTo>
                  <a:pt x="34390" y="62360"/>
                </a:lnTo>
                <a:lnTo>
                  <a:pt x="34330" y="62450"/>
                </a:lnTo>
                <a:lnTo>
                  <a:pt x="34230" y="62670"/>
                </a:lnTo>
                <a:lnTo>
                  <a:pt x="34150" y="62760"/>
                </a:lnTo>
                <a:lnTo>
                  <a:pt x="33980" y="62890"/>
                </a:lnTo>
                <a:lnTo>
                  <a:pt x="33910" y="62920"/>
                </a:lnTo>
                <a:lnTo>
                  <a:pt x="33710" y="62950"/>
                </a:lnTo>
                <a:lnTo>
                  <a:pt x="32890" y="62920"/>
                </a:lnTo>
                <a:lnTo>
                  <a:pt x="32310" y="63020"/>
                </a:lnTo>
                <a:lnTo>
                  <a:pt x="31970" y="63000"/>
                </a:lnTo>
                <a:lnTo>
                  <a:pt x="31840" y="62940"/>
                </a:lnTo>
                <a:lnTo>
                  <a:pt x="31710" y="62820"/>
                </a:lnTo>
                <a:lnTo>
                  <a:pt x="31580" y="62760"/>
                </a:lnTo>
                <a:lnTo>
                  <a:pt x="31400" y="62780"/>
                </a:lnTo>
                <a:lnTo>
                  <a:pt x="30250" y="63060"/>
                </a:lnTo>
                <a:lnTo>
                  <a:pt x="29920" y="62030"/>
                </a:lnTo>
                <a:lnTo>
                  <a:pt x="29380" y="61130"/>
                </a:lnTo>
                <a:lnTo>
                  <a:pt x="29350" y="61050"/>
                </a:lnTo>
                <a:lnTo>
                  <a:pt x="29120" y="59050"/>
                </a:lnTo>
                <a:lnTo>
                  <a:pt x="29070" y="58820"/>
                </a:lnTo>
                <a:lnTo>
                  <a:pt x="28630" y="57920"/>
                </a:lnTo>
                <a:lnTo>
                  <a:pt x="28500" y="57770"/>
                </a:lnTo>
                <a:lnTo>
                  <a:pt x="28110" y="57520"/>
                </a:lnTo>
                <a:lnTo>
                  <a:pt x="27300" y="56160"/>
                </a:lnTo>
                <a:lnTo>
                  <a:pt x="27250" y="56040"/>
                </a:lnTo>
                <a:lnTo>
                  <a:pt x="27240" y="55780"/>
                </a:lnTo>
                <a:lnTo>
                  <a:pt x="27260" y="54950"/>
                </a:lnTo>
                <a:lnTo>
                  <a:pt x="25980" y="51270"/>
                </a:lnTo>
                <a:lnTo>
                  <a:pt x="25970" y="51260"/>
                </a:lnTo>
                <a:lnTo>
                  <a:pt x="25930" y="51190"/>
                </a:lnTo>
                <a:lnTo>
                  <a:pt x="26000" y="51010"/>
                </a:lnTo>
                <a:lnTo>
                  <a:pt x="26050" y="50780"/>
                </a:lnTo>
                <a:lnTo>
                  <a:pt x="26100" y="50200"/>
                </a:lnTo>
                <a:lnTo>
                  <a:pt x="26140" y="50090"/>
                </a:lnTo>
                <a:lnTo>
                  <a:pt x="26230" y="49950"/>
                </a:lnTo>
                <a:lnTo>
                  <a:pt x="26560" y="49620"/>
                </a:lnTo>
                <a:lnTo>
                  <a:pt x="26570" y="49600"/>
                </a:lnTo>
                <a:lnTo>
                  <a:pt x="26570" y="49580"/>
                </a:lnTo>
                <a:lnTo>
                  <a:pt x="26570" y="49550"/>
                </a:lnTo>
                <a:lnTo>
                  <a:pt x="26570" y="49540"/>
                </a:lnTo>
                <a:lnTo>
                  <a:pt x="26570" y="49530"/>
                </a:lnTo>
                <a:lnTo>
                  <a:pt x="26560" y="49520"/>
                </a:lnTo>
                <a:lnTo>
                  <a:pt x="26560" y="49510"/>
                </a:lnTo>
                <a:lnTo>
                  <a:pt x="26490" y="49340"/>
                </a:lnTo>
                <a:lnTo>
                  <a:pt x="26470" y="49170"/>
                </a:lnTo>
                <a:lnTo>
                  <a:pt x="26490" y="49010"/>
                </a:lnTo>
                <a:lnTo>
                  <a:pt x="27000" y="47740"/>
                </a:lnTo>
                <a:lnTo>
                  <a:pt x="27090" y="47600"/>
                </a:lnTo>
                <a:lnTo>
                  <a:pt x="27200" y="47480"/>
                </a:lnTo>
                <a:lnTo>
                  <a:pt x="27340" y="47380"/>
                </a:lnTo>
                <a:lnTo>
                  <a:pt x="27590" y="47250"/>
                </a:lnTo>
                <a:lnTo>
                  <a:pt x="27670" y="47170"/>
                </a:lnTo>
                <a:lnTo>
                  <a:pt x="27710" y="47030"/>
                </a:lnTo>
                <a:lnTo>
                  <a:pt x="27710" y="46370"/>
                </a:lnTo>
                <a:lnTo>
                  <a:pt x="27710" y="45850"/>
                </a:lnTo>
                <a:lnTo>
                  <a:pt x="27700" y="45050"/>
                </a:lnTo>
                <a:lnTo>
                  <a:pt x="27700" y="44670"/>
                </a:lnTo>
                <a:lnTo>
                  <a:pt x="27720" y="44620"/>
                </a:lnTo>
                <a:lnTo>
                  <a:pt x="27790" y="44500"/>
                </a:lnTo>
                <a:lnTo>
                  <a:pt x="27820" y="44430"/>
                </a:lnTo>
                <a:lnTo>
                  <a:pt x="27790" y="43840"/>
                </a:lnTo>
                <a:lnTo>
                  <a:pt x="27790" y="43740"/>
                </a:lnTo>
                <a:lnTo>
                  <a:pt x="27830" y="43630"/>
                </a:lnTo>
                <a:lnTo>
                  <a:pt x="27870" y="43610"/>
                </a:lnTo>
                <a:lnTo>
                  <a:pt x="27890" y="43610"/>
                </a:lnTo>
                <a:lnTo>
                  <a:pt x="27930" y="43610"/>
                </a:lnTo>
                <a:lnTo>
                  <a:pt x="28010" y="43550"/>
                </a:lnTo>
                <a:lnTo>
                  <a:pt x="28010" y="43540"/>
                </a:lnTo>
                <a:lnTo>
                  <a:pt x="28010" y="42920"/>
                </a:lnTo>
                <a:lnTo>
                  <a:pt x="28010" y="42540"/>
                </a:lnTo>
                <a:lnTo>
                  <a:pt x="28010" y="41800"/>
                </a:lnTo>
                <a:lnTo>
                  <a:pt x="28000" y="41050"/>
                </a:lnTo>
                <a:lnTo>
                  <a:pt x="28000" y="40310"/>
                </a:lnTo>
                <a:lnTo>
                  <a:pt x="28000" y="39560"/>
                </a:lnTo>
                <a:lnTo>
                  <a:pt x="28000" y="38820"/>
                </a:lnTo>
                <a:lnTo>
                  <a:pt x="27990" y="38070"/>
                </a:lnTo>
                <a:lnTo>
                  <a:pt x="27990" y="37650"/>
                </a:lnTo>
                <a:lnTo>
                  <a:pt x="27990" y="37480"/>
                </a:lnTo>
                <a:lnTo>
                  <a:pt x="28030" y="37480"/>
                </a:lnTo>
                <a:lnTo>
                  <a:pt x="28050" y="37470"/>
                </a:lnTo>
                <a:lnTo>
                  <a:pt x="28050" y="37250"/>
                </a:lnTo>
                <a:lnTo>
                  <a:pt x="28050" y="37050"/>
                </a:lnTo>
                <a:lnTo>
                  <a:pt x="28050" y="36600"/>
                </a:lnTo>
                <a:lnTo>
                  <a:pt x="28050" y="36160"/>
                </a:lnTo>
                <a:lnTo>
                  <a:pt x="28050" y="35730"/>
                </a:lnTo>
                <a:lnTo>
                  <a:pt x="28050" y="35280"/>
                </a:lnTo>
                <a:lnTo>
                  <a:pt x="28050" y="34860"/>
                </a:lnTo>
                <a:lnTo>
                  <a:pt x="28040" y="34400"/>
                </a:lnTo>
                <a:lnTo>
                  <a:pt x="28050" y="33970"/>
                </a:lnTo>
                <a:lnTo>
                  <a:pt x="28050" y="33590"/>
                </a:lnTo>
                <a:lnTo>
                  <a:pt x="28060" y="33590"/>
                </a:lnTo>
                <a:lnTo>
                  <a:pt x="31080" y="33630"/>
                </a:lnTo>
                <a:lnTo>
                  <a:pt x="31620" y="33790"/>
                </a:lnTo>
                <a:lnTo>
                  <a:pt x="30870" y="35370"/>
                </a:lnTo>
                <a:lnTo>
                  <a:pt x="30820" y="35520"/>
                </a:lnTo>
                <a:lnTo>
                  <a:pt x="30810" y="35560"/>
                </a:lnTo>
                <a:lnTo>
                  <a:pt x="30810" y="35600"/>
                </a:lnTo>
                <a:lnTo>
                  <a:pt x="30820" y="35670"/>
                </a:lnTo>
                <a:lnTo>
                  <a:pt x="30840" y="35810"/>
                </a:lnTo>
                <a:lnTo>
                  <a:pt x="30870" y="35900"/>
                </a:lnTo>
                <a:lnTo>
                  <a:pt x="30890" y="35970"/>
                </a:lnTo>
                <a:lnTo>
                  <a:pt x="30890" y="36000"/>
                </a:lnTo>
                <a:lnTo>
                  <a:pt x="30890" y="36040"/>
                </a:lnTo>
                <a:lnTo>
                  <a:pt x="30880" y="36070"/>
                </a:lnTo>
                <a:lnTo>
                  <a:pt x="30840" y="36200"/>
                </a:lnTo>
                <a:lnTo>
                  <a:pt x="30830" y="36230"/>
                </a:lnTo>
                <a:lnTo>
                  <a:pt x="30890" y="36950"/>
                </a:lnTo>
                <a:lnTo>
                  <a:pt x="30880" y="37030"/>
                </a:lnTo>
                <a:lnTo>
                  <a:pt x="30710" y="37300"/>
                </a:lnTo>
                <a:lnTo>
                  <a:pt x="30670" y="37370"/>
                </a:lnTo>
                <a:lnTo>
                  <a:pt x="30670" y="37450"/>
                </a:lnTo>
                <a:lnTo>
                  <a:pt x="30680" y="37480"/>
                </a:lnTo>
                <a:lnTo>
                  <a:pt x="30700" y="37540"/>
                </a:lnTo>
                <a:lnTo>
                  <a:pt x="30730" y="37610"/>
                </a:lnTo>
                <a:lnTo>
                  <a:pt x="30780" y="37720"/>
                </a:lnTo>
                <a:lnTo>
                  <a:pt x="30870" y="37760"/>
                </a:lnTo>
                <a:lnTo>
                  <a:pt x="30970" y="37780"/>
                </a:lnTo>
                <a:lnTo>
                  <a:pt x="31580" y="37830"/>
                </a:lnTo>
                <a:lnTo>
                  <a:pt x="31660" y="37860"/>
                </a:lnTo>
                <a:lnTo>
                  <a:pt x="31700" y="37940"/>
                </a:lnTo>
                <a:lnTo>
                  <a:pt x="31820" y="38550"/>
                </a:lnTo>
                <a:lnTo>
                  <a:pt x="31860" y="38640"/>
                </a:lnTo>
                <a:lnTo>
                  <a:pt x="31940" y="38720"/>
                </a:lnTo>
                <a:lnTo>
                  <a:pt x="32940" y="39560"/>
                </a:lnTo>
                <a:lnTo>
                  <a:pt x="33700" y="40600"/>
                </a:lnTo>
                <a:lnTo>
                  <a:pt x="33830" y="40720"/>
                </a:lnTo>
                <a:lnTo>
                  <a:pt x="33950" y="40820"/>
                </a:lnTo>
                <a:lnTo>
                  <a:pt x="37020" y="42760"/>
                </a:lnTo>
                <a:lnTo>
                  <a:pt x="38310" y="43740"/>
                </a:lnTo>
                <a:lnTo>
                  <a:pt x="38820" y="44320"/>
                </a:lnTo>
                <a:lnTo>
                  <a:pt x="38840" y="44360"/>
                </a:lnTo>
                <a:lnTo>
                  <a:pt x="40100" y="47400"/>
                </a:lnTo>
                <a:lnTo>
                  <a:pt x="40120" y="47460"/>
                </a:lnTo>
                <a:lnTo>
                  <a:pt x="40210" y="47640"/>
                </a:lnTo>
                <a:lnTo>
                  <a:pt x="40250" y="47680"/>
                </a:lnTo>
                <a:lnTo>
                  <a:pt x="40280" y="47720"/>
                </a:lnTo>
                <a:lnTo>
                  <a:pt x="40670" y="48020"/>
                </a:lnTo>
                <a:lnTo>
                  <a:pt x="40750" y="48070"/>
                </a:lnTo>
                <a:lnTo>
                  <a:pt x="40790" y="48080"/>
                </a:lnTo>
                <a:lnTo>
                  <a:pt x="41680" y="48320"/>
                </a:lnTo>
                <a:lnTo>
                  <a:pt x="41780" y="48370"/>
                </a:lnTo>
                <a:lnTo>
                  <a:pt x="41800" y="48450"/>
                </a:lnTo>
                <a:lnTo>
                  <a:pt x="41810" y="48550"/>
                </a:lnTo>
                <a:lnTo>
                  <a:pt x="41680" y="49520"/>
                </a:lnTo>
                <a:lnTo>
                  <a:pt x="42020" y="52930"/>
                </a:lnTo>
                <a:lnTo>
                  <a:pt x="41210" y="55940"/>
                </a:lnTo>
                <a:lnTo>
                  <a:pt x="41200" y="56060"/>
                </a:lnTo>
                <a:lnTo>
                  <a:pt x="41200" y="56170"/>
                </a:lnTo>
                <a:lnTo>
                  <a:pt x="40860" y="58960"/>
                </a:lnTo>
                <a:lnTo>
                  <a:pt x="40880" y="59150"/>
                </a:lnTo>
                <a:lnTo>
                  <a:pt x="40910" y="59300"/>
                </a:lnTo>
                <a:lnTo>
                  <a:pt x="41090" y="59730"/>
                </a:lnTo>
                <a:lnTo>
                  <a:pt x="41110" y="59790"/>
                </a:lnTo>
                <a:lnTo>
                  <a:pt x="41130" y="59930"/>
                </a:lnTo>
                <a:lnTo>
                  <a:pt x="41170" y="60090"/>
                </a:lnTo>
                <a:lnTo>
                  <a:pt x="41190" y="60150"/>
                </a:lnTo>
                <a:lnTo>
                  <a:pt x="41200" y="60440"/>
                </a:lnTo>
                <a:lnTo>
                  <a:pt x="41150" y="61070"/>
                </a:lnTo>
                <a:lnTo>
                  <a:pt x="41120" y="61180"/>
                </a:lnTo>
                <a:lnTo>
                  <a:pt x="41100" y="61200"/>
                </a:lnTo>
                <a:lnTo>
                  <a:pt x="41020" y="61250"/>
                </a:lnTo>
                <a:lnTo>
                  <a:pt x="40970" y="61270"/>
                </a:lnTo>
                <a:lnTo>
                  <a:pt x="40780" y="61310"/>
                </a:lnTo>
                <a:lnTo>
                  <a:pt x="40750" y="61320"/>
                </a:lnTo>
                <a:lnTo>
                  <a:pt x="40720" y="61330"/>
                </a:lnTo>
                <a:lnTo>
                  <a:pt x="40690" y="61350"/>
                </a:lnTo>
                <a:lnTo>
                  <a:pt x="40630" y="61420"/>
                </a:lnTo>
                <a:lnTo>
                  <a:pt x="40570" y="61470"/>
                </a:lnTo>
                <a:lnTo>
                  <a:pt x="40200" y="61730"/>
                </a:lnTo>
                <a:lnTo>
                  <a:pt x="40120" y="61810"/>
                </a:lnTo>
                <a:lnTo>
                  <a:pt x="40070" y="61880"/>
                </a:lnTo>
                <a:lnTo>
                  <a:pt x="40070" y="61970"/>
                </a:lnTo>
                <a:lnTo>
                  <a:pt x="40140" y="62280"/>
                </a:lnTo>
                <a:lnTo>
                  <a:pt x="40140" y="62380"/>
                </a:lnTo>
                <a:lnTo>
                  <a:pt x="40070" y="62480"/>
                </a:lnTo>
                <a:lnTo>
                  <a:pt x="39890" y="62670"/>
                </a:lnTo>
                <a:lnTo>
                  <a:pt x="39810" y="62760"/>
                </a:lnTo>
                <a:lnTo>
                  <a:pt x="39790" y="62860"/>
                </a:lnTo>
                <a:lnTo>
                  <a:pt x="39780" y="62960"/>
                </a:lnTo>
                <a:lnTo>
                  <a:pt x="39780" y="63290"/>
                </a:lnTo>
                <a:lnTo>
                  <a:pt x="3978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osso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20010" y="70870"/>
                </a:moveTo>
                <a:lnTo>
                  <a:pt x="19890" y="70820"/>
                </a:lnTo>
                <a:lnTo>
                  <a:pt x="19680" y="70700"/>
                </a:lnTo>
                <a:lnTo>
                  <a:pt x="19560" y="70670"/>
                </a:lnTo>
                <a:lnTo>
                  <a:pt x="19430" y="70610"/>
                </a:lnTo>
                <a:lnTo>
                  <a:pt x="19370" y="70480"/>
                </a:lnTo>
                <a:lnTo>
                  <a:pt x="19350" y="70310"/>
                </a:lnTo>
                <a:lnTo>
                  <a:pt x="19340" y="70170"/>
                </a:lnTo>
                <a:lnTo>
                  <a:pt x="19330" y="70080"/>
                </a:lnTo>
                <a:lnTo>
                  <a:pt x="19290" y="70030"/>
                </a:lnTo>
                <a:lnTo>
                  <a:pt x="19240" y="70010"/>
                </a:lnTo>
                <a:lnTo>
                  <a:pt x="19180" y="70020"/>
                </a:lnTo>
                <a:lnTo>
                  <a:pt x="19160" y="70050"/>
                </a:lnTo>
                <a:lnTo>
                  <a:pt x="19130" y="70090"/>
                </a:lnTo>
                <a:lnTo>
                  <a:pt x="19120" y="70130"/>
                </a:lnTo>
                <a:lnTo>
                  <a:pt x="19110" y="70170"/>
                </a:lnTo>
                <a:lnTo>
                  <a:pt x="19090" y="70210"/>
                </a:lnTo>
                <a:lnTo>
                  <a:pt x="19060" y="70220"/>
                </a:lnTo>
                <a:lnTo>
                  <a:pt x="19030" y="70200"/>
                </a:lnTo>
                <a:lnTo>
                  <a:pt x="19020" y="70190"/>
                </a:lnTo>
                <a:lnTo>
                  <a:pt x="18790" y="70190"/>
                </a:lnTo>
                <a:lnTo>
                  <a:pt x="18770" y="70130"/>
                </a:lnTo>
                <a:lnTo>
                  <a:pt x="18770" y="69970"/>
                </a:lnTo>
                <a:lnTo>
                  <a:pt x="18750" y="69900"/>
                </a:lnTo>
                <a:lnTo>
                  <a:pt x="18730" y="69790"/>
                </a:lnTo>
                <a:lnTo>
                  <a:pt x="18700" y="69390"/>
                </a:lnTo>
                <a:lnTo>
                  <a:pt x="18700" y="69230"/>
                </a:lnTo>
                <a:lnTo>
                  <a:pt x="18730" y="69100"/>
                </a:lnTo>
                <a:lnTo>
                  <a:pt x="18750" y="68980"/>
                </a:lnTo>
                <a:lnTo>
                  <a:pt x="18750" y="68910"/>
                </a:lnTo>
                <a:lnTo>
                  <a:pt x="18740" y="68840"/>
                </a:lnTo>
                <a:lnTo>
                  <a:pt x="18640" y="68460"/>
                </a:lnTo>
                <a:lnTo>
                  <a:pt x="18630" y="68390"/>
                </a:lnTo>
                <a:lnTo>
                  <a:pt x="18620" y="68320"/>
                </a:lnTo>
                <a:lnTo>
                  <a:pt x="18630" y="68240"/>
                </a:lnTo>
                <a:lnTo>
                  <a:pt x="18640" y="68210"/>
                </a:lnTo>
                <a:lnTo>
                  <a:pt x="18660" y="68170"/>
                </a:lnTo>
                <a:lnTo>
                  <a:pt x="18700" y="68130"/>
                </a:lnTo>
                <a:lnTo>
                  <a:pt x="18780" y="68050"/>
                </a:lnTo>
                <a:lnTo>
                  <a:pt x="18870" y="67990"/>
                </a:lnTo>
                <a:lnTo>
                  <a:pt x="19000" y="67920"/>
                </a:lnTo>
                <a:lnTo>
                  <a:pt x="19030" y="67910"/>
                </a:lnTo>
                <a:lnTo>
                  <a:pt x="19230" y="67740"/>
                </a:lnTo>
                <a:lnTo>
                  <a:pt x="19320" y="67680"/>
                </a:lnTo>
                <a:lnTo>
                  <a:pt x="19340" y="67650"/>
                </a:lnTo>
                <a:lnTo>
                  <a:pt x="19350" y="67600"/>
                </a:lnTo>
                <a:lnTo>
                  <a:pt x="19320" y="67500"/>
                </a:lnTo>
                <a:lnTo>
                  <a:pt x="19260" y="67460"/>
                </a:lnTo>
                <a:lnTo>
                  <a:pt x="19170" y="67430"/>
                </a:lnTo>
                <a:lnTo>
                  <a:pt x="18290" y="67340"/>
                </a:lnTo>
                <a:lnTo>
                  <a:pt x="18260" y="67340"/>
                </a:lnTo>
                <a:lnTo>
                  <a:pt x="18250" y="67330"/>
                </a:lnTo>
                <a:lnTo>
                  <a:pt x="17900" y="66530"/>
                </a:lnTo>
                <a:lnTo>
                  <a:pt x="17890" y="66490"/>
                </a:lnTo>
                <a:lnTo>
                  <a:pt x="17890" y="66460"/>
                </a:lnTo>
                <a:lnTo>
                  <a:pt x="17900" y="66420"/>
                </a:lnTo>
                <a:lnTo>
                  <a:pt x="17920" y="66380"/>
                </a:lnTo>
                <a:lnTo>
                  <a:pt x="17960" y="66320"/>
                </a:lnTo>
                <a:lnTo>
                  <a:pt x="18030" y="66240"/>
                </a:lnTo>
                <a:lnTo>
                  <a:pt x="18090" y="66190"/>
                </a:lnTo>
                <a:lnTo>
                  <a:pt x="18160" y="66150"/>
                </a:lnTo>
                <a:lnTo>
                  <a:pt x="18210" y="66140"/>
                </a:lnTo>
                <a:lnTo>
                  <a:pt x="18250" y="66130"/>
                </a:lnTo>
                <a:lnTo>
                  <a:pt x="18280" y="66140"/>
                </a:lnTo>
                <a:lnTo>
                  <a:pt x="18420" y="66170"/>
                </a:lnTo>
                <a:lnTo>
                  <a:pt x="18480" y="66180"/>
                </a:lnTo>
                <a:lnTo>
                  <a:pt x="18560" y="66180"/>
                </a:lnTo>
                <a:lnTo>
                  <a:pt x="18590" y="66170"/>
                </a:lnTo>
                <a:lnTo>
                  <a:pt x="18650" y="66150"/>
                </a:lnTo>
                <a:lnTo>
                  <a:pt x="18710" y="66130"/>
                </a:lnTo>
                <a:lnTo>
                  <a:pt x="18740" y="66110"/>
                </a:lnTo>
                <a:lnTo>
                  <a:pt x="19240" y="65720"/>
                </a:lnTo>
                <a:lnTo>
                  <a:pt x="19430" y="65670"/>
                </a:lnTo>
                <a:lnTo>
                  <a:pt x="19510" y="65670"/>
                </a:lnTo>
                <a:lnTo>
                  <a:pt x="19630" y="65690"/>
                </a:lnTo>
                <a:lnTo>
                  <a:pt x="19650" y="65690"/>
                </a:lnTo>
                <a:lnTo>
                  <a:pt x="19670" y="65700"/>
                </a:lnTo>
                <a:lnTo>
                  <a:pt x="19740" y="65750"/>
                </a:lnTo>
                <a:lnTo>
                  <a:pt x="19800" y="65770"/>
                </a:lnTo>
                <a:lnTo>
                  <a:pt x="19840" y="65780"/>
                </a:lnTo>
                <a:lnTo>
                  <a:pt x="19870" y="65780"/>
                </a:lnTo>
                <a:lnTo>
                  <a:pt x="19910" y="65750"/>
                </a:lnTo>
                <a:lnTo>
                  <a:pt x="19950" y="65720"/>
                </a:lnTo>
                <a:lnTo>
                  <a:pt x="20060" y="65550"/>
                </a:lnTo>
                <a:lnTo>
                  <a:pt x="20140" y="65310"/>
                </a:lnTo>
                <a:lnTo>
                  <a:pt x="20200" y="65040"/>
                </a:lnTo>
                <a:lnTo>
                  <a:pt x="20200" y="65000"/>
                </a:lnTo>
                <a:lnTo>
                  <a:pt x="20190" y="64970"/>
                </a:lnTo>
                <a:lnTo>
                  <a:pt x="20140" y="64860"/>
                </a:lnTo>
                <a:lnTo>
                  <a:pt x="20130" y="64830"/>
                </a:lnTo>
                <a:lnTo>
                  <a:pt x="20130" y="64800"/>
                </a:lnTo>
                <a:lnTo>
                  <a:pt x="20140" y="64730"/>
                </a:lnTo>
                <a:lnTo>
                  <a:pt x="20180" y="64600"/>
                </a:lnTo>
                <a:lnTo>
                  <a:pt x="20210" y="64470"/>
                </a:lnTo>
                <a:lnTo>
                  <a:pt x="20220" y="64350"/>
                </a:lnTo>
                <a:lnTo>
                  <a:pt x="20240" y="64320"/>
                </a:lnTo>
                <a:lnTo>
                  <a:pt x="20260" y="64290"/>
                </a:lnTo>
                <a:lnTo>
                  <a:pt x="20380" y="64250"/>
                </a:lnTo>
                <a:lnTo>
                  <a:pt x="20540" y="64220"/>
                </a:lnTo>
                <a:lnTo>
                  <a:pt x="20630" y="64190"/>
                </a:lnTo>
                <a:lnTo>
                  <a:pt x="20680" y="64120"/>
                </a:lnTo>
                <a:lnTo>
                  <a:pt x="20800" y="63840"/>
                </a:lnTo>
                <a:lnTo>
                  <a:pt x="20840" y="63770"/>
                </a:lnTo>
                <a:lnTo>
                  <a:pt x="20900" y="63740"/>
                </a:lnTo>
                <a:lnTo>
                  <a:pt x="20930" y="63730"/>
                </a:lnTo>
                <a:lnTo>
                  <a:pt x="21330" y="63730"/>
                </a:lnTo>
                <a:lnTo>
                  <a:pt x="21430" y="63720"/>
                </a:lnTo>
                <a:lnTo>
                  <a:pt x="21510" y="63700"/>
                </a:lnTo>
                <a:lnTo>
                  <a:pt x="21550" y="63610"/>
                </a:lnTo>
                <a:lnTo>
                  <a:pt x="21580" y="63520"/>
                </a:lnTo>
                <a:lnTo>
                  <a:pt x="21680" y="63020"/>
                </a:lnTo>
                <a:lnTo>
                  <a:pt x="21750" y="62860"/>
                </a:lnTo>
                <a:lnTo>
                  <a:pt x="21850" y="62680"/>
                </a:lnTo>
                <a:lnTo>
                  <a:pt x="21910" y="62620"/>
                </a:lnTo>
                <a:lnTo>
                  <a:pt x="21990" y="62620"/>
                </a:lnTo>
                <a:lnTo>
                  <a:pt x="22080" y="62650"/>
                </a:lnTo>
                <a:lnTo>
                  <a:pt x="22670" y="62900"/>
                </a:lnTo>
                <a:lnTo>
                  <a:pt x="22760" y="62930"/>
                </a:lnTo>
                <a:lnTo>
                  <a:pt x="22820" y="62920"/>
                </a:lnTo>
                <a:lnTo>
                  <a:pt x="23780" y="62500"/>
                </a:lnTo>
                <a:lnTo>
                  <a:pt x="23970" y="62390"/>
                </a:lnTo>
                <a:lnTo>
                  <a:pt x="25030" y="61400"/>
                </a:lnTo>
                <a:lnTo>
                  <a:pt x="25140" y="61260"/>
                </a:lnTo>
                <a:lnTo>
                  <a:pt x="25180" y="61140"/>
                </a:lnTo>
                <a:lnTo>
                  <a:pt x="25390" y="60240"/>
                </a:lnTo>
                <a:lnTo>
                  <a:pt x="25420" y="60150"/>
                </a:lnTo>
                <a:lnTo>
                  <a:pt x="25440" y="60090"/>
                </a:lnTo>
                <a:lnTo>
                  <a:pt x="25610" y="59850"/>
                </a:lnTo>
                <a:lnTo>
                  <a:pt x="26400" y="59170"/>
                </a:lnTo>
                <a:lnTo>
                  <a:pt x="26480" y="59130"/>
                </a:lnTo>
                <a:lnTo>
                  <a:pt x="26570" y="59090"/>
                </a:lnTo>
                <a:lnTo>
                  <a:pt x="26630" y="59080"/>
                </a:lnTo>
                <a:lnTo>
                  <a:pt x="26710" y="59070"/>
                </a:lnTo>
                <a:lnTo>
                  <a:pt x="26860" y="59080"/>
                </a:lnTo>
                <a:lnTo>
                  <a:pt x="26910" y="59070"/>
                </a:lnTo>
                <a:lnTo>
                  <a:pt x="27350" y="58860"/>
                </a:lnTo>
                <a:lnTo>
                  <a:pt x="27440" y="58800"/>
                </a:lnTo>
                <a:lnTo>
                  <a:pt x="27520" y="58730"/>
                </a:lnTo>
                <a:lnTo>
                  <a:pt x="27580" y="58540"/>
                </a:lnTo>
                <a:lnTo>
                  <a:pt x="27630" y="58490"/>
                </a:lnTo>
                <a:lnTo>
                  <a:pt x="27680" y="58470"/>
                </a:lnTo>
                <a:lnTo>
                  <a:pt x="27840" y="58420"/>
                </a:lnTo>
                <a:lnTo>
                  <a:pt x="28010" y="58230"/>
                </a:lnTo>
                <a:lnTo>
                  <a:pt x="28110" y="57520"/>
                </a:lnTo>
                <a:lnTo>
                  <a:pt x="28500" y="57770"/>
                </a:lnTo>
                <a:lnTo>
                  <a:pt x="28630" y="57920"/>
                </a:lnTo>
                <a:lnTo>
                  <a:pt x="29070" y="58820"/>
                </a:lnTo>
                <a:lnTo>
                  <a:pt x="29120" y="59050"/>
                </a:lnTo>
                <a:lnTo>
                  <a:pt x="29350" y="61050"/>
                </a:lnTo>
                <a:lnTo>
                  <a:pt x="29380" y="61130"/>
                </a:lnTo>
                <a:lnTo>
                  <a:pt x="29920" y="62030"/>
                </a:lnTo>
                <a:lnTo>
                  <a:pt x="30250" y="63060"/>
                </a:lnTo>
                <a:lnTo>
                  <a:pt x="29570" y="63230"/>
                </a:lnTo>
                <a:lnTo>
                  <a:pt x="29260" y="63350"/>
                </a:lnTo>
                <a:lnTo>
                  <a:pt x="28990" y="63550"/>
                </a:lnTo>
                <a:lnTo>
                  <a:pt x="28080" y="64420"/>
                </a:lnTo>
                <a:lnTo>
                  <a:pt x="27920" y="64500"/>
                </a:lnTo>
                <a:lnTo>
                  <a:pt x="27750" y="64530"/>
                </a:lnTo>
                <a:lnTo>
                  <a:pt x="27380" y="64540"/>
                </a:lnTo>
                <a:lnTo>
                  <a:pt x="27370" y="65950"/>
                </a:lnTo>
                <a:lnTo>
                  <a:pt x="27350" y="66090"/>
                </a:lnTo>
                <a:lnTo>
                  <a:pt x="27170" y="67360"/>
                </a:lnTo>
                <a:lnTo>
                  <a:pt x="26250" y="68800"/>
                </a:lnTo>
                <a:lnTo>
                  <a:pt x="25880" y="69160"/>
                </a:lnTo>
                <a:lnTo>
                  <a:pt x="24620" y="70110"/>
                </a:lnTo>
                <a:lnTo>
                  <a:pt x="24600" y="70170"/>
                </a:lnTo>
                <a:lnTo>
                  <a:pt x="24650" y="71640"/>
                </a:lnTo>
                <a:lnTo>
                  <a:pt x="24500" y="72410"/>
                </a:lnTo>
                <a:lnTo>
                  <a:pt x="24500" y="72670"/>
                </a:lnTo>
                <a:lnTo>
                  <a:pt x="24640" y="73100"/>
                </a:lnTo>
                <a:lnTo>
                  <a:pt x="24660" y="73300"/>
                </a:lnTo>
                <a:lnTo>
                  <a:pt x="24570" y="73490"/>
                </a:lnTo>
                <a:lnTo>
                  <a:pt x="24470" y="73590"/>
                </a:lnTo>
                <a:lnTo>
                  <a:pt x="24410" y="73680"/>
                </a:lnTo>
                <a:lnTo>
                  <a:pt x="24380" y="73780"/>
                </a:lnTo>
                <a:lnTo>
                  <a:pt x="24410" y="74110"/>
                </a:lnTo>
                <a:lnTo>
                  <a:pt x="24430" y="74170"/>
                </a:lnTo>
                <a:lnTo>
                  <a:pt x="24460" y="74230"/>
                </a:lnTo>
                <a:lnTo>
                  <a:pt x="24480" y="74250"/>
                </a:lnTo>
                <a:lnTo>
                  <a:pt x="24510" y="74260"/>
                </a:lnTo>
                <a:lnTo>
                  <a:pt x="24640" y="74410"/>
                </a:lnTo>
                <a:lnTo>
                  <a:pt x="24710" y="74520"/>
                </a:lnTo>
                <a:lnTo>
                  <a:pt x="24740" y="74630"/>
                </a:lnTo>
                <a:lnTo>
                  <a:pt x="24700" y="74760"/>
                </a:lnTo>
                <a:lnTo>
                  <a:pt x="24630" y="74830"/>
                </a:lnTo>
                <a:lnTo>
                  <a:pt x="24340" y="75010"/>
                </a:lnTo>
                <a:lnTo>
                  <a:pt x="24300" y="74970"/>
                </a:lnTo>
                <a:lnTo>
                  <a:pt x="24240" y="74880"/>
                </a:lnTo>
                <a:lnTo>
                  <a:pt x="24190" y="74850"/>
                </a:lnTo>
                <a:lnTo>
                  <a:pt x="24170" y="74810"/>
                </a:lnTo>
                <a:lnTo>
                  <a:pt x="24160" y="74760"/>
                </a:lnTo>
                <a:lnTo>
                  <a:pt x="24140" y="74710"/>
                </a:lnTo>
                <a:lnTo>
                  <a:pt x="24110" y="74620"/>
                </a:lnTo>
                <a:lnTo>
                  <a:pt x="24090" y="74570"/>
                </a:lnTo>
                <a:lnTo>
                  <a:pt x="24070" y="74550"/>
                </a:lnTo>
                <a:lnTo>
                  <a:pt x="24030" y="74530"/>
                </a:lnTo>
                <a:lnTo>
                  <a:pt x="23990" y="74500"/>
                </a:lnTo>
                <a:lnTo>
                  <a:pt x="23800" y="74220"/>
                </a:lnTo>
                <a:lnTo>
                  <a:pt x="23760" y="74170"/>
                </a:lnTo>
                <a:lnTo>
                  <a:pt x="23690" y="74130"/>
                </a:lnTo>
                <a:lnTo>
                  <a:pt x="23480" y="74050"/>
                </a:lnTo>
                <a:lnTo>
                  <a:pt x="23220" y="73890"/>
                </a:lnTo>
                <a:lnTo>
                  <a:pt x="23160" y="73870"/>
                </a:lnTo>
                <a:lnTo>
                  <a:pt x="23100" y="73840"/>
                </a:lnTo>
                <a:lnTo>
                  <a:pt x="23030" y="73820"/>
                </a:lnTo>
                <a:lnTo>
                  <a:pt x="22950" y="73870"/>
                </a:lnTo>
                <a:lnTo>
                  <a:pt x="22870" y="73910"/>
                </a:lnTo>
                <a:lnTo>
                  <a:pt x="22790" y="73890"/>
                </a:lnTo>
                <a:lnTo>
                  <a:pt x="22720" y="73840"/>
                </a:lnTo>
                <a:lnTo>
                  <a:pt x="22670" y="73790"/>
                </a:lnTo>
                <a:lnTo>
                  <a:pt x="22590" y="73700"/>
                </a:lnTo>
                <a:lnTo>
                  <a:pt x="22460" y="73480"/>
                </a:lnTo>
                <a:lnTo>
                  <a:pt x="22420" y="73370"/>
                </a:lnTo>
                <a:lnTo>
                  <a:pt x="22390" y="73240"/>
                </a:lnTo>
                <a:lnTo>
                  <a:pt x="22380" y="73110"/>
                </a:lnTo>
                <a:lnTo>
                  <a:pt x="22360" y="73080"/>
                </a:lnTo>
                <a:lnTo>
                  <a:pt x="22280" y="73020"/>
                </a:lnTo>
                <a:lnTo>
                  <a:pt x="22260" y="72990"/>
                </a:lnTo>
                <a:lnTo>
                  <a:pt x="21270" y="72080"/>
                </a:lnTo>
                <a:lnTo>
                  <a:pt x="21040" y="71740"/>
                </a:lnTo>
                <a:lnTo>
                  <a:pt x="20980" y="71630"/>
                </a:lnTo>
                <a:lnTo>
                  <a:pt x="20960" y="71600"/>
                </a:lnTo>
                <a:lnTo>
                  <a:pt x="20910" y="71580"/>
                </a:lnTo>
                <a:lnTo>
                  <a:pt x="20720" y="71560"/>
                </a:lnTo>
                <a:lnTo>
                  <a:pt x="20660" y="71530"/>
                </a:lnTo>
                <a:lnTo>
                  <a:pt x="20590" y="71500"/>
                </a:lnTo>
                <a:lnTo>
                  <a:pt x="20550" y="71450"/>
                </a:lnTo>
                <a:lnTo>
                  <a:pt x="20510" y="71320"/>
                </a:lnTo>
                <a:lnTo>
                  <a:pt x="20460" y="71250"/>
                </a:lnTo>
                <a:lnTo>
                  <a:pt x="20410" y="71180"/>
                </a:lnTo>
                <a:lnTo>
                  <a:pt x="20290" y="71120"/>
                </a:lnTo>
                <a:lnTo>
                  <a:pt x="20010" y="7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iffa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64860" y="65150"/>
                </a:moveTo>
                <a:lnTo>
                  <a:pt x="64850" y="65120"/>
                </a:lnTo>
                <a:lnTo>
                  <a:pt x="64660" y="64440"/>
                </a:lnTo>
                <a:lnTo>
                  <a:pt x="64680" y="64350"/>
                </a:lnTo>
                <a:lnTo>
                  <a:pt x="64720" y="64210"/>
                </a:lnTo>
                <a:lnTo>
                  <a:pt x="65720" y="63170"/>
                </a:lnTo>
                <a:lnTo>
                  <a:pt x="65760" y="63100"/>
                </a:lnTo>
                <a:lnTo>
                  <a:pt x="65780" y="63060"/>
                </a:lnTo>
                <a:lnTo>
                  <a:pt x="65790" y="63010"/>
                </a:lnTo>
                <a:lnTo>
                  <a:pt x="65800" y="62940"/>
                </a:lnTo>
                <a:lnTo>
                  <a:pt x="65800" y="62780"/>
                </a:lnTo>
                <a:lnTo>
                  <a:pt x="65790" y="62660"/>
                </a:lnTo>
                <a:lnTo>
                  <a:pt x="65800" y="62610"/>
                </a:lnTo>
                <a:lnTo>
                  <a:pt x="65830" y="62570"/>
                </a:lnTo>
                <a:lnTo>
                  <a:pt x="68160" y="60400"/>
                </a:lnTo>
                <a:lnTo>
                  <a:pt x="68280" y="60320"/>
                </a:lnTo>
                <a:lnTo>
                  <a:pt x="68350" y="60310"/>
                </a:lnTo>
                <a:lnTo>
                  <a:pt x="68430" y="60340"/>
                </a:lnTo>
                <a:lnTo>
                  <a:pt x="68660" y="60470"/>
                </a:lnTo>
                <a:lnTo>
                  <a:pt x="68730" y="60500"/>
                </a:lnTo>
                <a:lnTo>
                  <a:pt x="68780" y="60500"/>
                </a:lnTo>
                <a:lnTo>
                  <a:pt x="68850" y="60490"/>
                </a:lnTo>
                <a:lnTo>
                  <a:pt x="69900" y="60160"/>
                </a:lnTo>
                <a:lnTo>
                  <a:pt x="71340" y="59220"/>
                </a:lnTo>
                <a:lnTo>
                  <a:pt x="71420" y="59180"/>
                </a:lnTo>
                <a:lnTo>
                  <a:pt x="71470" y="59170"/>
                </a:lnTo>
                <a:lnTo>
                  <a:pt x="71950" y="59200"/>
                </a:lnTo>
                <a:lnTo>
                  <a:pt x="72030" y="59180"/>
                </a:lnTo>
                <a:lnTo>
                  <a:pt x="72100" y="59150"/>
                </a:lnTo>
                <a:lnTo>
                  <a:pt x="72490" y="58870"/>
                </a:lnTo>
                <a:lnTo>
                  <a:pt x="72530" y="58820"/>
                </a:lnTo>
                <a:lnTo>
                  <a:pt x="72500" y="58770"/>
                </a:lnTo>
                <a:lnTo>
                  <a:pt x="72270" y="58690"/>
                </a:lnTo>
                <a:lnTo>
                  <a:pt x="72200" y="58650"/>
                </a:lnTo>
                <a:lnTo>
                  <a:pt x="72160" y="58600"/>
                </a:lnTo>
                <a:lnTo>
                  <a:pt x="72130" y="58540"/>
                </a:lnTo>
                <a:lnTo>
                  <a:pt x="72100" y="58450"/>
                </a:lnTo>
                <a:lnTo>
                  <a:pt x="72080" y="58360"/>
                </a:lnTo>
                <a:lnTo>
                  <a:pt x="72100" y="58220"/>
                </a:lnTo>
                <a:lnTo>
                  <a:pt x="72120" y="58150"/>
                </a:lnTo>
                <a:lnTo>
                  <a:pt x="72150" y="58080"/>
                </a:lnTo>
                <a:lnTo>
                  <a:pt x="72200" y="58020"/>
                </a:lnTo>
                <a:lnTo>
                  <a:pt x="72360" y="57920"/>
                </a:lnTo>
                <a:lnTo>
                  <a:pt x="72520" y="57840"/>
                </a:lnTo>
                <a:lnTo>
                  <a:pt x="72630" y="57830"/>
                </a:lnTo>
                <a:lnTo>
                  <a:pt x="72640" y="57810"/>
                </a:lnTo>
                <a:lnTo>
                  <a:pt x="72620" y="40520"/>
                </a:lnTo>
                <a:lnTo>
                  <a:pt x="72740" y="40450"/>
                </a:lnTo>
                <a:lnTo>
                  <a:pt x="72830" y="40370"/>
                </a:lnTo>
                <a:lnTo>
                  <a:pt x="74000" y="39570"/>
                </a:lnTo>
                <a:lnTo>
                  <a:pt x="78380" y="37500"/>
                </a:lnTo>
                <a:lnTo>
                  <a:pt x="93090" y="37500"/>
                </a:lnTo>
                <a:lnTo>
                  <a:pt x="93080" y="37760"/>
                </a:lnTo>
                <a:lnTo>
                  <a:pt x="93070" y="37950"/>
                </a:lnTo>
                <a:lnTo>
                  <a:pt x="93060" y="37980"/>
                </a:lnTo>
                <a:lnTo>
                  <a:pt x="93060" y="38020"/>
                </a:lnTo>
                <a:lnTo>
                  <a:pt x="93060" y="38200"/>
                </a:lnTo>
                <a:lnTo>
                  <a:pt x="93060" y="38210"/>
                </a:lnTo>
                <a:lnTo>
                  <a:pt x="93050" y="38370"/>
                </a:lnTo>
                <a:lnTo>
                  <a:pt x="93050" y="38430"/>
                </a:lnTo>
                <a:lnTo>
                  <a:pt x="93060" y="38450"/>
                </a:lnTo>
                <a:lnTo>
                  <a:pt x="93040" y="38520"/>
                </a:lnTo>
                <a:lnTo>
                  <a:pt x="93040" y="38550"/>
                </a:lnTo>
                <a:lnTo>
                  <a:pt x="93030" y="38700"/>
                </a:lnTo>
                <a:lnTo>
                  <a:pt x="93030" y="38720"/>
                </a:lnTo>
                <a:lnTo>
                  <a:pt x="93020" y="38910"/>
                </a:lnTo>
                <a:lnTo>
                  <a:pt x="93020" y="38930"/>
                </a:lnTo>
                <a:lnTo>
                  <a:pt x="93000" y="39210"/>
                </a:lnTo>
                <a:lnTo>
                  <a:pt x="92970" y="39480"/>
                </a:lnTo>
                <a:lnTo>
                  <a:pt x="92950" y="39760"/>
                </a:lnTo>
                <a:lnTo>
                  <a:pt x="92930" y="40030"/>
                </a:lnTo>
                <a:lnTo>
                  <a:pt x="92900" y="40310"/>
                </a:lnTo>
                <a:lnTo>
                  <a:pt x="92880" y="40580"/>
                </a:lnTo>
                <a:lnTo>
                  <a:pt x="92860" y="40860"/>
                </a:lnTo>
                <a:lnTo>
                  <a:pt x="92830" y="41130"/>
                </a:lnTo>
                <a:lnTo>
                  <a:pt x="92810" y="41410"/>
                </a:lnTo>
                <a:lnTo>
                  <a:pt x="92790" y="41680"/>
                </a:lnTo>
                <a:lnTo>
                  <a:pt x="92760" y="41960"/>
                </a:lnTo>
                <a:lnTo>
                  <a:pt x="92740" y="42230"/>
                </a:lnTo>
                <a:lnTo>
                  <a:pt x="92720" y="42500"/>
                </a:lnTo>
                <a:lnTo>
                  <a:pt x="92700" y="42780"/>
                </a:lnTo>
                <a:lnTo>
                  <a:pt x="92670" y="43050"/>
                </a:lnTo>
                <a:lnTo>
                  <a:pt x="92650" y="43330"/>
                </a:lnTo>
                <a:lnTo>
                  <a:pt x="92630" y="43600"/>
                </a:lnTo>
                <a:lnTo>
                  <a:pt x="92600" y="43880"/>
                </a:lnTo>
                <a:lnTo>
                  <a:pt x="92590" y="44030"/>
                </a:lnTo>
                <a:lnTo>
                  <a:pt x="92570" y="44100"/>
                </a:lnTo>
                <a:lnTo>
                  <a:pt x="92550" y="44160"/>
                </a:lnTo>
                <a:lnTo>
                  <a:pt x="92480" y="44270"/>
                </a:lnTo>
                <a:lnTo>
                  <a:pt x="92280" y="44480"/>
                </a:lnTo>
                <a:lnTo>
                  <a:pt x="91960" y="44830"/>
                </a:lnTo>
                <a:lnTo>
                  <a:pt x="91640" y="45180"/>
                </a:lnTo>
                <a:lnTo>
                  <a:pt x="91320" y="45530"/>
                </a:lnTo>
                <a:lnTo>
                  <a:pt x="90990" y="45880"/>
                </a:lnTo>
                <a:lnTo>
                  <a:pt x="90670" y="46230"/>
                </a:lnTo>
                <a:lnTo>
                  <a:pt x="90350" y="46580"/>
                </a:lnTo>
                <a:lnTo>
                  <a:pt x="90030" y="46930"/>
                </a:lnTo>
                <a:lnTo>
                  <a:pt x="89700" y="47280"/>
                </a:lnTo>
                <a:lnTo>
                  <a:pt x="89380" y="47630"/>
                </a:lnTo>
                <a:lnTo>
                  <a:pt x="89060" y="47980"/>
                </a:lnTo>
                <a:lnTo>
                  <a:pt x="88740" y="48330"/>
                </a:lnTo>
                <a:lnTo>
                  <a:pt x="88410" y="48680"/>
                </a:lnTo>
                <a:lnTo>
                  <a:pt x="88090" y="49030"/>
                </a:lnTo>
                <a:lnTo>
                  <a:pt x="87770" y="49380"/>
                </a:lnTo>
                <a:lnTo>
                  <a:pt x="87450" y="49730"/>
                </a:lnTo>
                <a:lnTo>
                  <a:pt x="87120" y="50070"/>
                </a:lnTo>
                <a:lnTo>
                  <a:pt x="86900" y="50310"/>
                </a:lnTo>
                <a:lnTo>
                  <a:pt x="86560" y="50680"/>
                </a:lnTo>
                <a:lnTo>
                  <a:pt x="86250" y="51020"/>
                </a:lnTo>
                <a:lnTo>
                  <a:pt x="86090" y="51250"/>
                </a:lnTo>
                <a:lnTo>
                  <a:pt x="85920" y="51490"/>
                </a:lnTo>
                <a:lnTo>
                  <a:pt x="85740" y="51740"/>
                </a:lnTo>
                <a:lnTo>
                  <a:pt x="85570" y="51980"/>
                </a:lnTo>
                <a:lnTo>
                  <a:pt x="85400" y="52220"/>
                </a:lnTo>
                <a:lnTo>
                  <a:pt x="85230" y="52470"/>
                </a:lnTo>
                <a:lnTo>
                  <a:pt x="85060" y="52710"/>
                </a:lnTo>
                <a:lnTo>
                  <a:pt x="84890" y="52950"/>
                </a:lnTo>
                <a:lnTo>
                  <a:pt x="84710" y="53190"/>
                </a:lnTo>
                <a:lnTo>
                  <a:pt x="84540" y="53440"/>
                </a:lnTo>
                <a:lnTo>
                  <a:pt x="84370" y="53680"/>
                </a:lnTo>
                <a:lnTo>
                  <a:pt x="84200" y="53920"/>
                </a:lnTo>
                <a:lnTo>
                  <a:pt x="84030" y="54160"/>
                </a:lnTo>
                <a:lnTo>
                  <a:pt x="83860" y="54410"/>
                </a:lnTo>
                <a:lnTo>
                  <a:pt x="83690" y="54650"/>
                </a:lnTo>
                <a:lnTo>
                  <a:pt x="83510" y="54890"/>
                </a:lnTo>
                <a:lnTo>
                  <a:pt x="83340" y="55130"/>
                </a:lnTo>
                <a:lnTo>
                  <a:pt x="83180" y="55370"/>
                </a:lnTo>
                <a:lnTo>
                  <a:pt x="83030" y="55690"/>
                </a:lnTo>
                <a:lnTo>
                  <a:pt x="82840" y="56100"/>
                </a:lnTo>
                <a:lnTo>
                  <a:pt x="82750" y="56280"/>
                </a:lnTo>
                <a:lnTo>
                  <a:pt x="82720" y="56390"/>
                </a:lnTo>
                <a:lnTo>
                  <a:pt x="82720" y="56520"/>
                </a:lnTo>
                <a:lnTo>
                  <a:pt x="82740" y="56640"/>
                </a:lnTo>
                <a:lnTo>
                  <a:pt x="82820" y="56900"/>
                </a:lnTo>
                <a:lnTo>
                  <a:pt x="82830" y="57020"/>
                </a:lnTo>
                <a:lnTo>
                  <a:pt x="82780" y="57160"/>
                </a:lnTo>
                <a:lnTo>
                  <a:pt x="82690" y="57200"/>
                </a:lnTo>
                <a:lnTo>
                  <a:pt x="82580" y="57210"/>
                </a:lnTo>
                <a:lnTo>
                  <a:pt x="82460" y="57240"/>
                </a:lnTo>
                <a:lnTo>
                  <a:pt x="82410" y="57280"/>
                </a:lnTo>
                <a:lnTo>
                  <a:pt x="82220" y="57490"/>
                </a:lnTo>
                <a:lnTo>
                  <a:pt x="82110" y="57570"/>
                </a:lnTo>
                <a:lnTo>
                  <a:pt x="82090" y="57600"/>
                </a:lnTo>
                <a:lnTo>
                  <a:pt x="82100" y="57630"/>
                </a:lnTo>
                <a:lnTo>
                  <a:pt x="82160" y="57690"/>
                </a:lnTo>
                <a:lnTo>
                  <a:pt x="82180" y="57720"/>
                </a:lnTo>
                <a:lnTo>
                  <a:pt x="82210" y="57950"/>
                </a:lnTo>
                <a:lnTo>
                  <a:pt x="82210" y="58060"/>
                </a:lnTo>
                <a:lnTo>
                  <a:pt x="82160" y="58170"/>
                </a:lnTo>
                <a:lnTo>
                  <a:pt x="81970" y="58330"/>
                </a:lnTo>
                <a:lnTo>
                  <a:pt x="81880" y="58350"/>
                </a:lnTo>
                <a:lnTo>
                  <a:pt x="81740" y="58380"/>
                </a:lnTo>
                <a:lnTo>
                  <a:pt x="81510" y="58390"/>
                </a:lnTo>
                <a:lnTo>
                  <a:pt x="81300" y="58480"/>
                </a:lnTo>
                <a:lnTo>
                  <a:pt x="81150" y="58550"/>
                </a:lnTo>
                <a:lnTo>
                  <a:pt x="80970" y="58820"/>
                </a:lnTo>
                <a:lnTo>
                  <a:pt x="80960" y="59170"/>
                </a:lnTo>
                <a:lnTo>
                  <a:pt x="81070" y="59580"/>
                </a:lnTo>
                <a:lnTo>
                  <a:pt x="81150" y="59880"/>
                </a:lnTo>
                <a:lnTo>
                  <a:pt x="81210" y="60160"/>
                </a:lnTo>
                <a:lnTo>
                  <a:pt x="81250" y="60340"/>
                </a:lnTo>
                <a:lnTo>
                  <a:pt x="81300" y="60530"/>
                </a:lnTo>
                <a:lnTo>
                  <a:pt x="81340" y="60720"/>
                </a:lnTo>
                <a:lnTo>
                  <a:pt x="81380" y="60910"/>
                </a:lnTo>
                <a:lnTo>
                  <a:pt x="81420" y="61100"/>
                </a:lnTo>
                <a:lnTo>
                  <a:pt x="81460" y="61290"/>
                </a:lnTo>
                <a:lnTo>
                  <a:pt x="81500" y="61480"/>
                </a:lnTo>
                <a:lnTo>
                  <a:pt x="81540" y="61670"/>
                </a:lnTo>
                <a:lnTo>
                  <a:pt x="81590" y="61850"/>
                </a:lnTo>
                <a:lnTo>
                  <a:pt x="81630" y="62040"/>
                </a:lnTo>
                <a:lnTo>
                  <a:pt x="81670" y="62230"/>
                </a:lnTo>
                <a:lnTo>
                  <a:pt x="81710" y="62420"/>
                </a:lnTo>
                <a:lnTo>
                  <a:pt x="81750" y="62610"/>
                </a:lnTo>
                <a:lnTo>
                  <a:pt x="81790" y="62800"/>
                </a:lnTo>
                <a:lnTo>
                  <a:pt x="81830" y="62990"/>
                </a:lnTo>
                <a:lnTo>
                  <a:pt x="81870" y="63170"/>
                </a:lnTo>
                <a:lnTo>
                  <a:pt x="80450" y="63110"/>
                </a:lnTo>
                <a:lnTo>
                  <a:pt x="80280" y="63140"/>
                </a:lnTo>
                <a:lnTo>
                  <a:pt x="80230" y="63180"/>
                </a:lnTo>
                <a:lnTo>
                  <a:pt x="80230" y="63290"/>
                </a:lnTo>
                <a:lnTo>
                  <a:pt x="80140" y="63350"/>
                </a:lnTo>
                <a:lnTo>
                  <a:pt x="79910" y="63560"/>
                </a:lnTo>
                <a:lnTo>
                  <a:pt x="79870" y="63620"/>
                </a:lnTo>
                <a:lnTo>
                  <a:pt x="79840" y="63680"/>
                </a:lnTo>
                <a:lnTo>
                  <a:pt x="79840" y="63700"/>
                </a:lnTo>
                <a:lnTo>
                  <a:pt x="79870" y="63740"/>
                </a:lnTo>
                <a:lnTo>
                  <a:pt x="79880" y="63780"/>
                </a:lnTo>
                <a:lnTo>
                  <a:pt x="79860" y="63820"/>
                </a:lnTo>
                <a:lnTo>
                  <a:pt x="79820" y="63830"/>
                </a:lnTo>
                <a:lnTo>
                  <a:pt x="79780" y="63830"/>
                </a:lnTo>
                <a:lnTo>
                  <a:pt x="79760" y="63840"/>
                </a:lnTo>
                <a:lnTo>
                  <a:pt x="79710" y="63920"/>
                </a:lnTo>
                <a:lnTo>
                  <a:pt x="79720" y="63950"/>
                </a:lnTo>
                <a:lnTo>
                  <a:pt x="79800" y="63960"/>
                </a:lnTo>
                <a:lnTo>
                  <a:pt x="79690" y="64100"/>
                </a:lnTo>
                <a:lnTo>
                  <a:pt x="79550" y="64150"/>
                </a:lnTo>
                <a:lnTo>
                  <a:pt x="79400" y="64180"/>
                </a:lnTo>
                <a:lnTo>
                  <a:pt x="79250" y="64250"/>
                </a:lnTo>
                <a:lnTo>
                  <a:pt x="79270" y="64200"/>
                </a:lnTo>
                <a:lnTo>
                  <a:pt x="79280" y="64140"/>
                </a:lnTo>
                <a:lnTo>
                  <a:pt x="79270" y="64090"/>
                </a:lnTo>
                <a:lnTo>
                  <a:pt x="79210" y="64080"/>
                </a:lnTo>
                <a:lnTo>
                  <a:pt x="79180" y="64110"/>
                </a:lnTo>
                <a:lnTo>
                  <a:pt x="79140" y="64200"/>
                </a:lnTo>
                <a:lnTo>
                  <a:pt x="79090" y="64250"/>
                </a:lnTo>
                <a:lnTo>
                  <a:pt x="79090" y="64180"/>
                </a:lnTo>
                <a:lnTo>
                  <a:pt x="79090" y="64160"/>
                </a:lnTo>
                <a:lnTo>
                  <a:pt x="79000" y="64190"/>
                </a:lnTo>
                <a:lnTo>
                  <a:pt x="78890" y="64200"/>
                </a:lnTo>
                <a:lnTo>
                  <a:pt x="78830" y="64180"/>
                </a:lnTo>
                <a:lnTo>
                  <a:pt x="78860" y="64120"/>
                </a:lnTo>
                <a:lnTo>
                  <a:pt x="78860" y="64080"/>
                </a:lnTo>
                <a:lnTo>
                  <a:pt x="78700" y="64100"/>
                </a:lnTo>
                <a:lnTo>
                  <a:pt x="78550" y="64150"/>
                </a:lnTo>
                <a:lnTo>
                  <a:pt x="78030" y="64410"/>
                </a:lnTo>
                <a:lnTo>
                  <a:pt x="77880" y="64440"/>
                </a:lnTo>
                <a:lnTo>
                  <a:pt x="77720" y="64400"/>
                </a:lnTo>
                <a:lnTo>
                  <a:pt x="77690" y="64500"/>
                </a:lnTo>
                <a:lnTo>
                  <a:pt x="77640" y="64510"/>
                </a:lnTo>
                <a:lnTo>
                  <a:pt x="77570" y="64470"/>
                </a:lnTo>
                <a:lnTo>
                  <a:pt x="77480" y="64450"/>
                </a:lnTo>
                <a:lnTo>
                  <a:pt x="77480" y="64490"/>
                </a:lnTo>
                <a:lnTo>
                  <a:pt x="77520" y="64500"/>
                </a:lnTo>
                <a:lnTo>
                  <a:pt x="77560" y="64530"/>
                </a:lnTo>
                <a:lnTo>
                  <a:pt x="77600" y="64560"/>
                </a:lnTo>
                <a:lnTo>
                  <a:pt x="77640" y="64610"/>
                </a:lnTo>
                <a:lnTo>
                  <a:pt x="77560" y="64670"/>
                </a:lnTo>
                <a:lnTo>
                  <a:pt x="77400" y="64850"/>
                </a:lnTo>
                <a:lnTo>
                  <a:pt x="77400" y="64870"/>
                </a:lnTo>
                <a:lnTo>
                  <a:pt x="77410" y="64920"/>
                </a:lnTo>
                <a:lnTo>
                  <a:pt x="77400" y="64930"/>
                </a:lnTo>
                <a:lnTo>
                  <a:pt x="77380" y="64940"/>
                </a:lnTo>
                <a:lnTo>
                  <a:pt x="77330" y="64930"/>
                </a:lnTo>
                <a:lnTo>
                  <a:pt x="77320" y="64930"/>
                </a:lnTo>
                <a:lnTo>
                  <a:pt x="77290" y="64950"/>
                </a:lnTo>
                <a:lnTo>
                  <a:pt x="77220" y="64970"/>
                </a:lnTo>
                <a:lnTo>
                  <a:pt x="77200" y="65000"/>
                </a:lnTo>
                <a:lnTo>
                  <a:pt x="77220" y="65060"/>
                </a:lnTo>
                <a:lnTo>
                  <a:pt x="77260" y="65110"/>
                </a:lnTo>
                <a:lnTo>
                  <a:pt x="77260" y="65130"/>
                </a:lnTo>
                <a:lnTo>
                  <a:pt x="77180" y="65140"/>
                </a:lnTo>
                <a:lnTo>
                  <a:pt x="77170" y="65120"/>
                </a:lnTo>
                <a:lnTo>
                  <a:pt x="77140" y="65080"/>
                </a:lnTo>
                <a:lnTo>
                  <a:pt x="77100" y="65050"/>
                </a:lnTo>
                <a:lnTo>
                  <a:pt x="77090" y="65070"/>
                </a:lnTo>
                <a:lnTo>
                  <a:pt x="77080" y="65080"/>
                </a:lnTo>
                <a:lnTo>
                  <a:pt x="77040" y="65170"/>
                </a:lnTo>
                <a:lnTo>
                  <a:pt x="76890" y="65360"/>
                </a:lnTo>
                <a:lnTo>
                  <a:pt x="76800" y="65430"/>
                </a:lnTo>
                <a:lnTo>
                  <a:pt x="76670" y="65460"/>
                </a:lnTo>
                <a:lnTo>
                  <a:pt x="76600" y="65490"/>
                </a:lnTo>
                <a:lnTo>
                  <a:pt x="76560" y="65630"/>
                </a:lnTo>
                <a:lnTo>
                  <a:pt x="76510" y="65660"/>
                </a:lnTo>
                <a:lnTo>
                  <a:pt x="76420" y="65640"/>
                </a:lnTo>
                <a:lnTo>
                  <a:pt x="76370" y="65600"/>
                </a:lnTo>
                <a:lnTo>
                  <a:pt x="76320" y="65550"/>
                </a:lnTo>
                <a:lnTo>
                  <a:pt x="76260" y="65500"/>
                </a:lnTo>
                <a:lnTo>
                  <a:pt x="76250" y="65600"/>
                </a:lnTo>
                <a:lnTo>
                  <a:pt x="76240" y="65630"/>
                </a:lnTo>
                <a:lnTo>
                  <a:pt x="76200" y="65670"/>
                </a:lnTo>
                <a:lnTo>
                  <a:pt x="76160" y="65700"/>
                </a:lnTo>
                <a:lnTo>
                  <a:pt x="76120" y="65710"/>
                </a:lnTo>
                <a:lnTo>
                  <a:pt x="76100" y="65680"/>
                </a:lnTo>
                <a:lnTo>
                  <a:pt x="76070" y="65700"/>
                </a:lnTo>
                <a:lnTo>
                  <a:pt x="75860" y="65900"/>
                </a:lnTo>
                <a:lnTo>
                  <a:pt x="75840" y="66000"/>
                </a:lnTo>
                <a:lnTo>
                  <a:pt x="75770" y="66100"/>
                </a:lnTo>
                <a:lnTo>
                  <a:pt x="75730" y="66190"/>
                </a:lnTo>
                <a:lnTo>
                  <a:pt x="75820" y="66230"/>
                </a:lnTo>
                <a:lnTo>
                  <a:pt x="75780" y="66360"/>
                </a:lnTo>
                <a:lnTo>
                  <a:pt x="75750" y="66420"/>
                </a:lnTo>
                <a:lnTo>
                  <a:pt x="75710" y="66470"/>
                </a:lnTo>
                <a:lnTo>
                  <a:pt x="75660" y="66490"/>
                </a:lnTo>
                <a:lnTo>
                  <a:pt x="75530" y="66510"/>
                </a:lnTo>
                <a:lnTo>
                  <a:pt x="75510" y="66530"/>
                </a:lnTo>
                <a:lnTo>
                  <a:pt x="75460" y="66850"/>
                </a:lnTo>
                <a:lnTo>
                  <a:pt x="75430" y="66920"/>
                </a:lnTo>
                <a:lnTo>
                  <a:pt x="75350" y="66950"/>
                </a:lnTo>
                <a:lnTo>
                  <a:pt x="75260" y="66940"/>
                </a:lnTo>
                <a:lnTo>
                  <a:pt x="75150" y="66900"/>
                </a:lnTo>
                <a:lnTo>
                  <a:pt x="75020" y="66880"/>
                </a:lnTo>
                <a:lnTo>
                  <a:pt x="74860" y="66870"/>
                </a:lnTo>
                <a:lnTo>
                  <a:pt x="74660" y="66860"/>
                </a:lnTo>
                <a:lnTo>
                  <a:pt x="74560" y="66830"/>
                </a:lnTo>
                <a:lnTo>
                  <a:pt x="74510" y="66870"/>
                </a:lnTo>
                <a:lnTo>
                  <a:pt x="74470" y="66840"/>
                </a:lnTo>
                <a:lnTo>
                  <a:pt x="74420" y="66790"/>
                </a:lnTo>
                <a:lnTo>
                  <a:pt x="74370" y="66750"/>
                </a:lnTo>
                <a:lnTo>
                  <a:pt x="74310" y="66760"/>
                </a:lnTo>
                <a:lnTo>
                  <a:pt x="74280" y="66790"/>
                </a:lnTo>
                <a:lnTo>
                  <a:pt x="74250" y="66820"/>
                </a:lnTo>
                <a:lnTo>
                  <a:pt x="74230" y="66830"/>
                </a:lnTo>
                <a:lnTo>
                  <a:pt x="74180" y="66830"/>
                </a:lnTo>
                <a:lnTo>
                  <a:pt x="74170" y="66800"/>
                </a:lnTo>
                <a:lnTo>
                  <a:pt x="74170" y="66770"/>
                </a:lnTo>
                <a:lnTo>
                  <a:pt x="74150" y="66730"/>
                </a:lnTo>
                <a:lnTo>
                  <a:pt x="74080" y="66700"/>
                </a:lnTo>
                <a:lnTo>
                  <a:pt x="73790" y="66590"/>
                </a:lnTo>
                <a:lnTo>
                  <a:pt x="73700" y="66610"/>
                </a:lnTo>
                <a:lnTo>
                  <a:pt x="73580" y="66700"/>
                </a:lnTo>
                <a:lnTo>
                  <a:pt x="73500" y="66710"/>
                </a:lnTo>
                <a:lnTo>
                  <a:pt x="73300" y="66730"/>
                </a:lnTo>
                <a:lnTo>
                  <a:pt x="72970" y="66640"/>
                </a:lnTo>
                <a:lnTo>
                  <a:pt x="72850" y="66590"/>
                </a:lnTo>
                <a:lnTo>
                  <a:pt x="72590" y="66380"/>
                </a:lnTo>
                <a:lnTo>
                  <a:pt x="71790" y="65890"/>
                </a:lnTo>
                <a:lnTo>
                  <a:pt x="71150" y="65620"/>
                </a:lnTo>
                <a:lnTo>
                  <a:pt x="69420" y="65180"/>
                </a:lnTo>
                <a:lnTo>
                  <a:pt x="66620" y="65200"/>
                </a:lnTo>
                <a:lnTo>
                  <a:pt x="65570" y="65070"/>
                </a:lnTo>
                <a:lnTo>
                  <a:pt x="65020" y="65120"/>
                </a:lnTo>
                <a:lnTo>
                  <a:pt x="64860" y="6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aradi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39780" y="63390"/>
                </a:moveTo>
                <a:lnTo>
                  <a:pt x="39780" y="63290"/>
                </a:lnTo>
                <a:lnTo>
                  <a:pt x="39780" y="62960"/>
                </a:lnTo>
                <a:lnTo>
                  <a:pt x="39790" y="62860"/>
                </a:lnTo>
                <a:lnTo>
                  <a:pt x="39810" y="62760"/>
                </a:lnTo>
                <a:lnTo>
                  <a:pt x="39890" y="62670"/>
                </a:lnTo>
                <a:lnTo>
                  <a:pt x="40070" y="62480"/>
                </a:lnTo>
                <a:lnTo>
                  <a:pt x="40140" y="62380"/>
                </a:lnTo>
                <a:lnTo>
                  <a:pt x="40140" y="62280"/>
                </a:lnTo>
                <a:lnTo>
                  <a:pt x="40070" y="61970"/>
                </a:lnTo>
                <a:lnTo>
                  <a:pt x="40070" y="61880"/>
                </a:lnTo>
                <a:lnTo>
                  <a:pt x="40120" y="61810"/>
                </a:lnTo>
                <a:lnTo>
                  <a:pt x="40200" y="61730"/>
                </a:lnTo>
                <a:lnTo>
                  <a:pt x="40570" y="61470"/>
                </a:lnTo>
                <a:lnTo>
                  <a:pt x="40630" y="61420"/>
                </a:lnTo>
                <a:lnTo>
                  <a:pt x="40690" y="61350"/>
                </a:lnTo>
                <a:lnTo>
                  <a:pt x="40720" y="61330"/>
                </a:lnTo>
                <a:lnTo>
                  <a:pt x="40750" y="61320"/>
                </a:lnTo>
                <a:lnTo>
                  <a:pt x="40780" y="61310"/>
                </a:lnTo>
                <a:lnTo>
                  <a:pt x="40970" y="61270"/>
                </a:lnTo>
                <a:lnTo>
                  <a:pt x="41020" y="61250"/>
                </a:lnTo>
                <a:lnTo>
                  <a:pt x="41100" y="61200"/>
                </a:lnTo>
                <a:lnTo>
                  <a:pt x="41120" y="61180"/>
                </a:lnTo>
                <a:lnTo>
                  <a:pt x="41150" y="61070"/>
                </a:lnTo>
                <a:lnTo>
                  <a:pt x="41200" y="60440"/>
                </a:lnTo>
                <a:lnTo>
                  <a:pt x="41190" y="60150"/>
                </a:lnTo>
                <a:lnTo>
                  <a:pt x="41170" y="60090"/>
                </a:lnTo>
                <a:lnTo>
                  <a:pt x="41130" y="59930"/>
                </a:lnTo>
                <a:lnTo>
                  <a:pt x="41110" y="59790"/>
                </a:lnTo>
                <a:lnTo>
                  <a:pt x="41090" y="59730"/>
                </a:lnTo>
                <a:lnTo>
                  <a:pt x="40910" y="59300"/>
                </a:lnTo>
                <a:lnTo>
                  <a:pt x="40880" y="59150"/>
                </a:lnTo>
                <a:lnTo>
                  <a:pt x="40860" y="58960"/>
                </a:lnTo>
                <a:lnTo>
                  <a:pt x="41200" y="56170"/>
                </a:lnTo>
                <a:lnTo>
                  <a:pt x="41200" y="56060"/>
                </a:lnTo>
                <a:lnTo>
                  <a:pt x="41210" y="55940"/>
                </a:lnTo>
                <a:lnTo>
                  <a:pt x="42020" y="52930"/>
                </a:lnTo>
                <a:lnTo>
                  <a:pt x="44310" y="52850"/>
                </a:lnTo>
                <a:lnTo>
                  <a:pt x="44610" y="52870"/>
                </a:lnTo>
                <a:lnTo>
                  <a:pt x="45760" y="53490"/>
                </a:lnTo>
                <a:lnTo>
                  <a:pt x="46130" y="53710"/>
                </a:lnTo>
                <a:lnTo>
                  <a:pt x="46210" y="53910"/>
                </a:lnTo>
                <a:lnTo>
                  <a:pt x="46240" y="54740"/>
                </a:lnTo>
                <a:lnTo>
                  <a:pt x="46270" y="54860"/>
                </a:lnTo>
                <a:lnTo>
                  <a:pt x="46500" y="55260"/>
                </a:lnTo>
                <a:lnTo>
                  <a:pt x="46560" y="55450"/>
                </a:lnTo>
                <a:lnTo>
                  <a:pt x="46750" y="56430"/>
                </a:lnTo>
                <a:lnTo>
                  <a:pt x="46780" y="56510"/>
                </a:lnTo>
                <a:lnTo>
                  <a:pt x="46830" y="56580"/>
                </a:lnTo>
                <a:lnTo>
                  <a:pt x="46940" y="56700"/>
                </a:lnTo>
                <a:lnTo>
                  <a:pt x="46990" y="56780"/>
                </a:lnTo>
                <a:lnTo>
                  <a:pt x="47120" y="57160"/>
                </a:lnTo>
                <a:lnTo>
                  <a:pt x="47200" y="57250"/>
                </a:lnTo>
                <a:lnTo>
                  <a:pt x="47290" y="57320"/>
                </a:lnTo>
                <a:lnTo>
                  <a:pt x="47790" y="57590"/>
                </a:lnTo>
                <a:lnTo>
                  <a:pt x="47870" y="57650"/>
                </a:lnTo>
                <a:lnTo>
                  <a:pt x="47920" y="57710"/>
                </a:lnTo>
                <a:lnTo>
                  <a:pt x="47940" y="57790"/>
                </a:lnTo>
                <a:lnTo>
                  <a:pt x="47970" y="58530"/>
                </a:lnTo>
                <a:lnTo>
                  <a:pt x="47980" y="58610"/>
                </a:lnTo>
                <a:lnTo>
                  <a:pt x="48010" y="58690"/>
                </a:lnTo>
                <a:lnTo>
                  <a:pt x="48080" y="58750"/>
                </a:lnTo>
                <a:lnTo>
                  <a:pt x="48370" y="58880"/>
                </a:lnTo>
                <a:lnTo>
                  <a:pt x="48460" y="58910"/>
                </a:lnTo>
                <a:lnTo>
                  <a:pt x="48540" y="58900"/>
                </a:lnTo>
                <a:lnTo>
                  <a:pt x="48630" y="58840"/>
                </a:lnTo>
                <a:lnTo>
                  <a:pt x="49160" y="58370"/>
                </a:lnTo>
                <a:lnTo>
                  <a:pt x="49250" y="58320"/>
                </a:lnTo>
                <a:lnTo>
                  <a:pt x="49340" y="58300"/>
                </a:lnTo>
                <a:lnTo>
                  <a:pt x="49660" y="58310"/>
                </a:lnTo>
                <a:lnTo>
                  <a:pt x="49710" y="58320"/>
                </a:lnTo>
                <a:lnTo>
                  <a:pt x="49740" y="58340"/>
                </a:lnTo>
                <a:lnTo>
                  <a:pt x="49930" y="58640"/>
                </a:lnTo>
                <a:lnTo>
                  <a:pt x="50020" y="58750"/>
                </a:lnTo>
                <a:lnTo>
                  <a:pt x="50070" y="58780"/>
                </a:lnTo>
                <a:lnTo>
                  <a:pt x="50290" y="58890"/>
                </a:lnTo>
                <a:lnTo>
                  <a:pt x="50360" y="58910"/>
                </a:lnTo>
                <a:lnTo>
                  <a:pt x="50470" y="58960"/>
                </a:lnTo>
                <a:lnTo>
                  <a:pt x="50660" y="59110"/>
                </a:lnTo>
                <a:lnTo>
                  <a:pt x="50690" y="59120"/>
                </a:lnTo>
                <a:lnTo>
                  <a:pt x="50720" y="59130"/>
                </a:lnTo>
                <a:lnTo>
                  <a:pt x="50840" y="59140"/>
                </a:lnTo>
                <a:lnTo>
                  <a:pt x="50900" y="59170"/>
                </a:lnTo>
                <a:lnTo>
                  <a:pt x="50990" y="59220"/>
                </a:lnTo>
                <a:lnTo>
                  <a:pt x="51280" y="59500"/>
                </a:lnTo>
                <a:lnTo>
                  <a:pt x="51310" y="59520"/>
                </a:lnTo>
                <a:lnTo>
                  <a:pt x="51540" y="59630"/>
                </a:lnTo>
                <a:lnTo>
                  <a:pt x="51610" y="59670"/>
                </a:lnTo>
                <a:lnTo>
                  <a:pt x="51680" y="59730"/>
                </a:lnTo>
                <a:lnTo>
                  <a:pt x="51700" y="59760"/>
                </a:lnTo>
                <a:lnTo>
                  <a:pt x="51720" y="59810"/>
                </a:lnTo>
                <a:lnTo>
                  <a:pt x="51740" y="59870"/>
                </a:lnTo>
                <a:lnTo>
                  <a:pt x="51780" y="60080"/>
                </a:lnTo>
                <a:lnTo>
                  <a:pt x="51790" y="60120"/>
                </a:lnTo>
                <a:lnTo>
                  <a:pt x="51830" y="60180"/>
                </a:lnTo>
                <a:lnTo>
                  <a:pt x="52540" y="60680"/>
                </a:lnTo>
                <a:lnTo>
                  <a:pt x="52630" y="60770"/>
                </a:lnTo>
                <a:lnTo>
                  <a:pt x="52660" y="60860"/>
                </a:lnTo>
                <a:lnTo>
                  <a:pt x="52670" y="60960"/>
                </a:lnTo>
                <a:lnTo>
                  <a:pt x="52670" y="61150"/>
                </a:lnTo>
                <a:lnTo>
                  <a:pt x="52680" y="61230"/>
                </a:lnTo>
                <a:lnTo>
                  <a:pt x="52690" y="61300"/>
                </a:lnTo>
                <a:lnTo>
                  <a:pt x="52730" y="61410"/>
                </a:lnTo>
                <a:lnTo>
                  <a:pt x="52760" y="61630"/>
                </a:lnTo>
                <a:lnTo>
                  <a:pt x="52760" y="61830"/>
                </a:lnTo>
                <a:lnTo>
                  <a:pt x="52750" y="61930"/>
                </a:lnTo>
                <a:lnTo>
                  <a:pt x="52720" y="62010"/>
                </a:lnTo>
                <a:lnTo>
                  <a:pt x="52650" y="62060"/>
                </a:lnTo>
                <a:lnTo>
                  <a:pt x="51010" y="62900"/>
                </a:lnTo>
                <a:lnTo>
                  <a:pt x="50980" y="62930"/>
                </a:lnTo>
                <a:lnTo>
                  <a:pt x="50960" y="62950"/>
                </a:lnTo>
                <a:lnTo>
                  <a:pt x="50940" y="62970"/>
                </a:lnTo>
                <a:lnTo>
                  <a:pt x="50920" y="63010"/>
                </a:lnTo>
                <a:lnTo>
                  <a:pt x="50890" y="63090"/>
                </a:lnTo>
                <a:lnTo>
                  <a:pt x="50880" y="63120"/>
                </a:lnTo>
                <a:lnTo>
                  <a:pt x="50870" y="63190"/>
                </a:lnTo>
                <a:lnTo>
                  <a:pt x="50880" y="63270"/>
                </a:lnTo>
                <a:lnTo>
                  <a:pt x="50900" y="63330"/>
                </a:lnTo>
                <a:lnTo>
                  <a:pt x="50950" y="63420"/>
                </a:lnTo>
                <a:lnTo>
                  <a:pt x="51030" y="63490"/>
                </a:lnTo>
                <a:lnTo>
                  <a:pt x="51130" y="63540"/>
                </a:lnTo>
                <a:lnTo>
                  <a:pt x="51330" y="63630"/>
                </a:lnTo>
                <a:lnTo>
                  <a:pt x="51410" y="63680"/>
                </a:lnTo>
                <a:lnTo>
                  <a:pt x="51470" y="63740"/>
                </a:lnTo>
                <a:lnTo>
                  <a:pt x="51470" y="63820"/>
                </a:lnTo>
                <a:lnTo>
                  <a:pt x="51340" y="64280"/>
                </a:lnTo>
                <a:lnTo>
                  <a:pt x="51340" y="64370"/>
                </a:lnTo>
                <a:lnTo>
                  <a:pt x="51480" y="65200"/>
                </a:lnTo>
                <a:lnTo>
                  <a:pt x="51480" y="65300"/>
                </a:lnTo>
                <a:lnTo>
                  <a:pt x="51440" y="65400"/>
                </a:lnTo>
                <a:lnTo>
                  <a:pt x="51090" y="66050"/>
                </a:lnTo>
                <a:lnTo>
                  <a:pt x="51060" y="66090"/>
                </a:lnTo>
                <a:lnTo>
                  <a:pt x="51060" y="66080"/>
                </a:lnTo>
                <a:lnTo>
                  <a:pt x="50890" y="66040"/>
                </a:lnTo>
                <a:lnTo>
                  <a:pt x="50800" y="66000"/>
                </a:lnTo>
                <a:lnTo>
                  <a:pt x="50610" y="65840"/>
                </a:lnTo>
                <a:lnTo>
                  <a:pt x="50450" y="65750"/>
                </a:lnTo>
                <a:lnTo>
                  <a:pt x="50320" y="65620"/>
                </a:lnTo>
                <a:lnTo>
                  <a:pt x="50250" y="65560"/>
                </a:lnTo>
                <a:lnTo>
                  <a:pt x="50090" y="65500"/>
                </a:lnTo>
                <a:lnTo>
                  <a:pt x="48630" y="65300"/>
                </a:lnTo>
                <a:lnTo>
                  <a:pt x="48440" y="65310"/>
                </a:lnTo>
                <a:lnTo>
                  <a:pt x="48240" y="65400"/>
                </a:lnTo>
                <a:lnTo>
                  <a:pt x="46150" y="66670"/>
                </a:lnTo>
                <a:lnTo>
                  <a:pt x="45970" y="66730"/>
                </a:lnTo>
                <a:lnTo>
                  <a:pt x="45770" y="66730"/>
                </a:lnTo>
                <a:lnTo>
                  <a:pt x="45170" y="66620"/>
                </a:lnTo>
                <a:lnTo>
                  <a:pt x="45040" y="66640"/>
                </a:lnTo>
                <a:lnTo>
                  <a:pt x="44690" y="67050"/>
                </a:lnTo>
                <a:lnTo>
                  <a:pt x="44420" y="67300"/>
                </a:lnTo>
                <a:lnTo>
                  <a:pt x="44290" y="67360"/>
                </a:lnTo>
                <a:lnTo>
                  <a:pt x="44260" y="67360"/>
                </a:lnTo>
                <a:lnTo>
                  <a:pt x="44160" y="67380"/>
                </a:lnTo>
                <a:lnTo>
                  <a:pt x="43730" y="67380"/>
                </a:lnTo>
                <a:lnTo>
                  <a:pt x="43540" y="67360"/>
                </a:lnTo>
                <a:lnTo>
                  <a:pt x="43360" y="67290"/>
                </a:lnTo>
                <a:lnTo>
                  <a:pt x="43180" y="67150"/>
                </a:lnTo>
                <a:lnTo>
                  <a:pt x="42970" y="66960"/>
                </a:lnTo>
                <a:lnTo>
                  <a:pt x="42630" y="66560"/>
                </a:lnTo>
                <a:lnTo>
                  <a:pt x="42480" y="66300"/>
                </a:lnTo>
                <a:lnTo>
                  <a:pt x="42020" y="65440"/>
                </a:lnTo>
                <a:lnTo>
                  <a:pt x="41080" y="64400"/>
                </a:lnTo>
                <a:lnTo>
                  <a:pt x="40270" y="63630"/>
                </a:lnTo>
                <a:lnTo>
                  <a:pt x="39890" y="63410"/>
                </a:lnTo>
                <a:lnTo>
                  <a:pt x="3978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Zinder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72620" y="40520"/>
                </a:moveTo>
                <a:lnTo>
                  <a:pt x="72640" y="57810"/>
                </a:lnTo>
                <a:lnTo>
                  <a:pt x="72630" y="57830"/>
                </a:lnTo>
                <a:lnTo>
                  <a:pt x="72520" y="57840"/>
                </a:lnTo>
                <a:lnTo>
                  <a:pt x="72360" y="57920"/>
                </a:lnTo>
                <a:lnTo>
                  <a:pt x="72200" y="58020"/>
                </a:lnTo>
                <a:lnTo>
                  <a:pt x="72150" y="58080"/>
                </a:lnTo>
                <a:lnTo>
                  <a:pt x="72120" y="58150"/>
                </a:lnTo>
                <a:lnTo>
                  <a:pt x="72100" y="58220"/>
                </a:lnTo>
                <a:lnTo>
                  <a:pt x="72080" y="58360"/>
                </a:lnTo>
                <a:lnTo>
                  <a:pt x="72100" y="58450"/>
                </a:lnTo>
                <a:lnTo>
                  <a:pt x="72130" y="58540"/>
                </a:lnTo>
                <a:lnTo>
                  <a:pt x="72160" y="58600"/>
                </a:lnTo>
                <a:lnTo>
                  <a:pt x="72200" y="58650"/>
                </a:lnTo>
                <a:lnTo>
                  <a:pt x="72270" y="58690"/>
                </a:lnTo>
                <a:lnTo>
                  <a:pt x="72500" y="58770"/>
                </a:lnTo>
                <a:lnTo>
                  <a:pt x="72530" y="58820"/>
                </a:lnTo>
                <a:lnTo>
                  <a:pt x="72490" y="58870"/>
                </a:lnTo>
                <a:lnTo>
                  <a:pt x="72100" y="59150"/>
                </a:lnTo>
                <a:lnTo>
                  <a:pt x="72030" y="59180"/>
                </a:lnTo>
                <a:lnTo>
                  <a:pt x="71950" y="59200"/>
                </a:lnTo>
                <a:lnTo>
                  <a:pt x="71470" y="59170"/>
                </a:lnTo>
                <a:lnTo>
                  <a:pt x="71420" y="59180"/>
                </a:lnTo>
                <a:lnTo>
                  <a:pt x="71340" y="59220"/>
                </a:lnTo>
                <a:lnTo>
                  <a:pt x="69900" y="60160"/>
                </a:lnTo>
                <a:lnTo>
                  <a:pt x="68850" y="60490"/>
                </a:lnTo>
                <a:lnTo>
                  <a:pt x="68780" y="60500"/>
                </a:lnTo>
                <a:lnTo>
                  <a:pt x="68730" y="60500"/>
                </a:lnTo>
                <a:lnTo>
                  <a:pt x="68660" y="60470"/>
                </a:lnTo>
                <a:lnTo>
                  <a:pt x="68430" y="60340"/>
                </a:lnTo>
                <a:lnTo>
                  <a:pt x="68350" y="60310"/>
                </a:lnTo>
                <a:lnTo>
                  <a:pt x="68280" y="60320"/>
                </a:lnTo>
                <a:lnTo>
                  <a:pt x="68160" y="60400"/>
                </a:lnTo>
                <a:lnTo>
                  <a:pt x="65830" y="62570"/>
                </a:lnTo>
                <a:lnTo>
                  <a:pt x="65800" y="62610"/>
                </a:lnTo>
                <a:lnTo>
                  <a:pt x="65790" y="62660"/>
                </a:lnTo>
                <a:lnTo>
                  <a:pt x="65800" y="62780"/>
                </a:lnTo>
                <a:lnTo>
                  <a:pt x="65800" y="62940"/>
                </a:lnTo>
                <a:lnTo>
                  <a:pt x="65790" y="63010"/>
                </a:lnTo>
                <a:lnTo>
                  <a:pt x="65780" y="63060"/>
                </a:lnTo>
                <a:lnTo>
                  <a:pt x="65760" y="63100"/>
                </a:lnTo>
                <a:lnTo>
                  <a:pt x="65720" y="63170"/>
                </a:lnTo>
                <a:lnTo>
                  <a:pt x="64720" y="64210"/>
                </a:lnTo>
                <a:lnTo>
                  <a:pt x="64680" y="64350"/>
                </a:lnTo>
                <a:lnTo>
                  <a:pt x="64660" y="64440"/>
                </a:lnTo>
                <a:lnTo>
                  <a:pt x="64850" y="65120"/>
                </a:lnTo>
                <a:lnTo>
                  <a:pt x="64860" y="65150"/>
                </a:lnTo>
                <a:lnTo>
                  <a:pt x="62070" y="65760"/>
                </a:lnTo>
                <a:lnTo>
                  <a:pt x="61830" y="65860"/>
                </a:lnTo>
                <a:lnTo>
                  <a:pt x="60740" y="66470"/>
                </a:lnTo>
                <a:lnTo>
                  <a:pt x="60640" y="66570"/>
                </a:lnTo>
                <a:lnTo>
                  <a:pt x="60610" y="66630"/>
                </a:lnTo>
                <a:lnTo>
                  <a:pt x="60590" y="66780"/>
                </a:lnTo>
                <a:lnTo>
                  <a:pt x="60560" y="66840"/>
                </a:lnTo>
                <a:lnTo>
                  <a:pt x="60520" y="66880"/>
                </a:lnTo>
                <a:lnTo>
                  <a:pt x="60500" y="66890"/>
                </a:lnTo>
                <a:lnTo>
                  <a:pt x="60470" y="66880"/>
                </a:lnTo>
                <a:lnTo>
                  <a:pt x="60410" y="66910"/>
                </a:lnTo>
                <a:lnTo>
                  <a:pt x="60290" y="66980"/>
                </a:lnTo>
                <a:lnTo>
                  <a:pt x="60100" y="67160"/>
                </a:lnTo>
                <a:lnTo>
                  <a:pt x="59120" y="68330"/>
                </a:lnTo>
                <a:lnTo>
                  <a:pt x="59080" y="68380"/>
                </a:lnTo>
                <a:lnTo>
                  <a:pt x="59010" y="68440"/>
                </a:lnTo>
                <a:lnTo>
                  <a:pt x="58950" y="68480"/>
                </a:lnTo>
                <a:lnTo>
                  <a:pt x="58910" y="68500"/>
                </a:lnTo>
                <a:lnTo>
                  <a:pt x="58790" y="68500"/>
                </a:lnTo>
                <a:lnTo>
                  <a:pt x="57570" y="68360"/>
                </a:lnTo>
                <a:lnTo>
                  <a:pt x="57460" y="68370"/>
                </a:lnTo>
                <a:lnTo>
                  <a:pt x="57150" y="68450"/>
                </a:lnTo>
                <a:lnTo>
                  <a:pt x="56940" y="68450"/>
                </a:lnTo>
                <a:lnTo>
                  <a:pt x="55270" y="68260"/>
                </a:lnTo>
                <a:lnTo>
                  <a:pt x="55060" y="68230"/>
                </a:lnTo>
                <a:lnTo>
                  <a:pt x="53550" y="67780"/>
                </a:lnTo>
                <a:lnTo>
                  <a:pt x="53340" y="67660"/>
                </a:lnTo>
                <a:lnTo>
                  <a:pt x="53240" y="67540"/>
                </a:lnTo>
                <a:lnTo>
                  <a:pt x="53080" y="67270"/>
                </a:lnTo>
                <a:lnTo>
                  <a:pt x="52960" y="67140"/>
                </a:lnTo>
                <a:lnTo>
                  <a:pt x="52710" y="66950"/>
                </a:lnTo>
                <a:lnTo>
                  <a:pt x="52570" y="66890"/>
                </a:lnTo>
                <a:lnTo>
                  <a:pt x="52420" y="66850"/>
                </a:lnTo>
                <a:lnTo>
                  <a:pt x="52350" y="66850"/>
                </a:lnTo>
                <a:lnTo>
                  <a:pt x="52210" y="66870"/>
                </a:lnTo>
                <a:lnTo>
                  <a:pt x="52140" y="66890"/>
                </a:lnTo>
                <a:lnTo>
                  <a:pt x="52080" y="66920"/>
                </a:lnTo>
                <a:lnTo>
                  <a:pt x="52050" y="66940"/>
                </a:lnTo>
                <a:lnTo>
                  <a:pt x="52030" y="66940"/>
                </a:lnTo>
                <a:lnTo>
                  <a:pt x="51970" y="66920"/>
                </a:lnTo>
                <a:lnTo>
                  <a:pt x="51930" y="66890"/>
                </a:lnTo>
                <a:lnTo>
                  <a:pt x="51360" y="66360"/>
                </a:lnTo>
                <a:lnTo>
                  <a:pt x="51220" y="66190"/>
                </a:lnTo>
                <a:lnTo>
                  <a:pt x="51140" y="66120"/>
                </a:lnTo>
                <a:lnTo>
                  <a:pt x="51060" y="66090"/>
                </a:lnTo>
                <a:lnTo>
                  <a:pt x="51090" y="66050"/>
                </a:lnTo>
                <a:lnTo>
                  <a:pt x="51440" y="65400"/>
                </a:lnTo>
                <a:lnTo>
                  <a:pt x="51480" y="65300"/>
                </a:lnTo>
                <a:lnTo>
                  <a:pt x="51480" y="65200"/>
                </a:lnTo>
                <a:lnTo>
                  <a:pt x="51340" y="64370"/>
                </a:lnTo>
                <a:lnTo>
                  <a:pt x="51340" y="64280"/>
                </a:lnTo>
                <a:lnTo>
                  <a:pt x="51470" y="63820"/>
                </a:lnTo>
                <a:lnTo>
                  <a:pt x="51470" y="63740"/>
                </a:lnTo>
                <a:lnTo>
                  <a:pt x="51410" y="63680"/>
                </a:lnTo>
                <a:lnTo>
                  <a:pt x="51330" y="63630"/>
                </a:lnTo>
                <a:lnTo>
                  <a:pt x="51130" y="63540"/>
                </a:lnTo>
                <a:lnTo>
                  <a:pt x="51030" y="63490"/>
                </a:lnTo>
                <a:lnTo>
                  <a:pt x="50950" y="63420"/>
                </a:lnTo>
                <a:lnTo>
                  <a:pt x="50900" y="63330"/>
                </a:lnTo>
                <a:lnTo>
                  <a:pt x="50880" y="63270"/>
                </a:lnTo>
                <a:lnTo>
                  <a:pt x="50870" y="63190"/>
                </a:lnTo>
                <a:lnTo>
                  <a:pt x="50880" y="63120"/>
                </a:lnTo>
                <a:lnTo>
                  <a:pt x="50890" y="63090"/>
                </a:lnTo>
                <a:lnTo>
                  <a:pt x="50920" y="63010"/>
                </a:lnTo>
                <a:lnTo>
                  <a:pt x="50940" y="62970"/>
                </a:lnTo>
                <a:lnTo>
                  <a:pt x="50960" y="62950"/>
                </a:lnTo>
                <a:lnTo>
                  <a:pt x="50980" y="62930"/>
                </a:lnTo>
                <a:lnTo>
                  <a:pt x="51010" y="62900"/>
                </a:lnTo>
                <a:lnTo>
                  <a:pt x="52650" y="62060"/>
                </a:lnTo>
                <a:lnTo>
                  <a:pt x="52720" y="62010"/>
                </a:lnTo>
                <a:lnTo>
                  <a:pt x="52750" y="61930"/>
                </a:lnTo>
                <a:lnTo>
                  <a:pt x="52760" y="61830"/>
                </a:lnTo>
                <a:lnTo>
                  <a:pt x="52760" y="61630"/>
                </a:lnTo>
                <a:lnTo>
                  <a:pt x="52730" y="61410"/>
                </a:lnTo>
                <a:lnTo>
                  <a:pt x="52690" y="61300"/>
                </a:lnTo>
                <a:lnTo>
                  <a:pt x="52680" y="61230"/>
                </a:lnTo>
                <a:lnTo>
                  <a:pt x="52670" y="61150"/>
                </a:lnTo>
                <a:lnTo>
                  <a:pt x="52670" y="60960"/>
                </a:lnTo>
                <a:lnTo>
                  <a:pt x="52660" y="60860"/>
                </a:lnTo>
                <a:lnTo>
                  <a:pt x="52630" y="60770"/>
                </a:lnTo>
                <a:lnTo>
                  <a:pt x="52540" y="60680"/>
                </a:lnTo>
                <a:lnTo>
                  <a:pt x="51830" y="60180"/>
                </a:lnTo>
                <a:lnTo>
                  <a:pt x="51790" y="60120"/>
                </a:lnTo>
                <a:lnTo>
                  <a:pt x="51780" y="60080"/>
                </a:lnTo>
                <a:lnTo>
                  <a:pt x="51740" y="59870"/>
                </a:lnTo>
                <a:lnTo>
                  <a:pt x="51720" y="59810"/>
                </a:lnTo>
                <a:lnTo>
                  <a:pt x="51700" y="59760"/>
                </a:lnTo>
                <a:lnTo>
                  <a:pt x="51680" y="59730"/>
                </a:lnTo>
                <a:lnTo>
                  <a:pt x="51610" y="59670"/>
                </a:lnTo>
                <a:lnTo>
                  <a:pt x="51540" y="59630"/>
                </a:lnTo>
                <a:lnTo>
                  <a:pt x="51310" y="59520"/>
                </a:lnTo>
                <a:lnTo>
                  <a:pt x="51280" y="59500"/>
                </a:lnTo>
                <a:lnTo>
                  <a:pt x="50990" y="59220"/>
                </a:lnTo>
                <a:lnTo>
                  <a:pt x="50900" y="59170"/>
                </a:lnTo>
                <a:lnTo>
                  <a:pt x="50840" y="59140"/>
                </a:lnTo>
                <a:lnTo>
                  <a:pt x="50720" y="59130"/>
                </a:lnTo>
                <a:lnTo>
                  <a:pt x="50690" y="59120"/>
                </a:lnTo>
                <a:lnTo>
                  <a:pt x="50660" y="59110"/>
                </a:lnTo>
                <a:lnTo>
                  <a:pt x="50470" y="58960"/>
                </a:lnTo>
                <a:lnTo>
                  <a:pt x="50360" y="58910"/>
                </a:lnTo>
                <a:lnTo>
                  <a:pt x="50290" y="58890"/>
                </a:lnTo>
                <a:lnTo>
                  <a:pt x="50070" y="58780"/>
                </a:lnTo>
                <a:lnTo>
                  <a:pt x="50020" y="58750"/>
                </a:lnTo>
                <a:lnTo>
                  <a:pt x="49930" y="58640"/>
                </a:lnTo>
                <a:lnTo>
                  <a:pt x="49740" y="58340"/>
                </a:lnTo>
                <a:lnTo>
                  <a:pt x="49710" y="58320"/>
                </a:lnTo>
                <a:lnTo>
                  <a:pt x="49660" y="58310"/>
                </a:lnTo>
                <a:lnTo>
                  <a:pt x="49340" y="58300"/>
                </a:lnTo>
                <a:lnTo>
                  <a:pt x="49250" y="58320"/>
                </a:lnTo>
                <a:lnTo>
                  <a:pt x="49160" y="58370"/>
                </a:lnTo>
                <a:lnTo>
                  <a:pt x="48630" y="58840"/>
                </a:lnTo>
                <a:lnTo>
                  <a:pt x="48540" y="58900"/>
                </a:lnTo>
                <a:lnTo>
                  <a:pt x="48460" y="58910"/>
                </a:lnTo>
                <a:lnTo>
                  <a:pt x="48370" y="58880"/>
                </a:lnTo>
                <a:lnTo>
                  <a:pt x="48080" y="58750"/>
                </a:lnTo>
                <a:lnTo>
                  <a:pt x="48010" y="58690"/>
                </a:lnTo>
                <a:lnTo>
                  <a:pt x="47980" y="58610"/>
                </a:lnTo>
                <a:lnTo>
                  <a:pt x="47970" y="58530"/>
                </a:lnTo>
                <a:lnTo>
                  <a:pt x="47940" y="57790"/>
                </a:lnTo>
                <a:lnTo>
                  <a:pt x="47920" y="57710"/>
                </a:lnTo>
                <a:lnTo>
                  <a:pt x="47870" y="57650"/>
                </a:lnTo>
                <a:lnTo>
                  <a:pt x="47790" y="57590"/>
                </a:lnTo>
                <a:lnTo>
                  <a:pt x="47290" y="57320"/>
                </a:lnTo>
                <a:lnTo>
                  <a:pt x="47200" y="57250"/>
                </a:lnTo>
                <a:lnTo>
                  <a:pt x="47120" y="57160"/>
                </a:lnTo>
                <a:lnTo>
                  <a:pt x="46990" y="56780"/>
                </a:lnTo>
                <a:lnTo>
                  <a:pt x="46940" y="56700"/>
                </a:lnTo>
                <a:lnTo>
                  <a:pt x="46830" y="56580"/>
                </a:lnTo>
                <a:lnTo>
                  <a:pt x="46780" y="56510"/>
                </a:lnTo>
                <a:lnTo>
                  <a:pt x="46750" y="56430"/>
                </a:lnTo>
                <a:lnTo>
                  <a:pt x="46560" y="55450"/>
                </a:lnTo>
                <a:lnTo>
                  <a:pt x="46500" y="55260"/>
                </a:lnTo>
                <a:lnTo>
                  <a:pt x="46270" y="54860"/>
                </a:lnTo>
                <a:lnTo>
                  <a:pt x="46240" y="54740"/>
                </a:lnTo>
                <a:lnTo>
                  <a:pt x="46210" y="53910"/>
                </a:lnTo>
                <a:lnTo>
                  <a:pt x="46130" y="53710"/>
                </a:lnTo>
                <a:lnTo>
                  <a:pt x="45760" y="53490"/>
                </a:lnTo>
                <a:lnTo>
                  <a:pt x="46230" y="52170"/>
                </a:lnTo>
                <a:lnTo>
                  <a:pt x="46450" y="51920"/>
                </a:lnTo>
                <a:lnTo>
                  <a:pt x="48760" y="52280"/>
                </a:lnTo>
                <a:lnTo>
                  <a:pt x="49740" y="52270"/>
                </a:lnTo>
                <a:lnTo>
                  <a:pt x="50190" y="52030"/>
                </a:lnTo>
                <a:lnTo>
                  <a:pt x="50310" y="52000"/>
                </a:lnTo>
                <a:lnTo>
                  <a:pt x="50420" y="52000"/>
                </a:lnTo>
                <a:lnTo>
                  <a:pt x="51460" y="52020"/>
                </a:lnTo>
                <a:lnTo>
                  <a:pt x="51800" y="51990"/>
                </a:lnTo>
                <a:lnTo>
                  <a:pt x="52860" y="51610"/>
                </a:lnTo>
                <a:lnTo>
                  <a:pt x="55210" y="50290"/>
                </a:lnTo>
                <a:lnTo>
                  <a:pt x="57240" y="49520"/>
                </a:lnTo>
                <a:lnTo>
                  <a:pt x="66630" y="43370"/>
                </a:lnTo>
                <a:lnTo>
                  <a:pt x="68320" y="42850"/>
                </a:lnTo>
                <a:lnTo>
                  <a:pt x="70670" y="41230"/>
                </a:lnTo>
                <a:lnTo>
                  <a:pt x="72620" y="4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illabéri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20010" y="70870"/>
                </a:moveTo>
                <a:lnTo>
                  <a:pt x="19950" y="70960"/>
                </a:lnTo>
                <a:lnTo>
                  <a:pt x="19810" y="70970"/>
                </a:lnTo>
                <a:lnTo>
                  <a:pt x="19750" y="70980"/>
                </a:lnTo>
                <a:lnTo>
                  <a:pt x="19630" y="70970"/>
                </a:lnTo>
                <a:lnTo>
                  <a:pt x="19580" y="70990"/>
                </a:lnTo>
                <a:lnTo>
                  <a:pt x="19510" y="71030"/>
                </a:lnTo>
                <a:lnTo>
                  <a:pt x="19420" y="71140"/>
                </a:lnTo>
                <a:lnTo>
                  <a:pt x="19370" y="71180"/>
                </a:lnTo>
                <a:lnTo>
                  <a:pt x="19310" y="71200"/>
                </a:lnTo>
                <a:lnTo>
                  <a:pt x="19250" y="71160"/>
                </a:lnTo>
                <a:lnTo>
                  <a:pt x="19190" y="71180"/>
                </a:lnTo>
                <a:lnTo>
                  <a:pt x="19160" y="71210"/>
                </a:lnTo>
                <a:lnTo>
                  <a:pt x="19140" y="71260"/>
                </a:lnTo>
                <a:lnTo>
                  <a:pt x="19130" y="71300"/>
                </a:lnTo>
                <a:lnTo>
                  <a:pt x="19110" y="71350"/>
                </a:lnTo>
                <a:lnTo>
                  <a:pt x="19030" y="71480"/>
                </a:lnTo>
                <a:lnTo>
                  <a:pt x="18980" y="71510"/>
                </a:lnTo>
                <a:lnTo>
                  <a:pt x="18770" y="71450"/>
                </a:lnTo>
                <a:lnTo>
                  <a:pt x="18730" y="71460"/>
                </a:lnTo>
                <a:lnTo>
                  <a:pt x="18670" y="71510"/>
                </a:lnTo>
                <a:lnTo>
                  <a:pt x="18630" y="71530"/>
                </a:lnTo>
                <a:lnTo>
                  <a:pt x="18600" y="71530"/>
                </a:lnTo>
                <a:lnTo>
                  <a:pt x="18550" y="71500"/>
                </a:lnTo>
                <a:lnTo>
                  <a:pt x="18530" y="71490"/>
                </a:lnTo>
                <a:lnTo>
                  <a:pt x="18330" y="71550"/>
                </a:lnTo>
                <a:lnTo>
                  <a:pt x="18300" y="71560"/>
                </a:lnTo>
                <a:lnTo>
                  <a:pt x="18250" y="71620"/>
                </a:lnTo>
                <a:lnTo>
                  <a:pt x="18210" y="71630"/>
                </a:lnTo>
                <a:lnTo>
                  <a:pt x="18170" y="71640"/>
                </a:lnTo>
                <a:lnTo>
                  <a:pt x="18150" y="71610"/>
                </a:lnTo>
                <a:lnTo>
                  <a:pt x="18140" y="71580"/>
                </a:lnTo>
                <a:lnTo>
                  <a:pt x="18130" y="71570"/>
                </a:lnTo>
                <a:lnTo>
                  <a:pt x="18060" y="71560"/>
                </a:lnTo>
                <a:lnTo>
                  <a:pt x="18010" y="71560"/>
                </a:lnTo>
                <a:lnTo>
                  <a:pt x="17970" y="71570"/>
                </a:lnTo>
                <a:lnTo>
                  <a:pt x="17940" y="71640"/>
                </a:lnTo>
                <a:lnTo>
                  <a:pt x="17910" y="71710"/>
                </a:lnTo>
                <a:lnTo>
                  <a:pt x="17880" y="71700"/>
                </a:lnTo>
                <a:lnTo>
                  <a:pt x="17850" y="71660"/>
                </a:lnTo>
                <a:lnTo>
                  <a:pt x="17800" y="71650"/>
                </a:lnTo>
                <a:lnTo>
                  <a:pt x="17770" y="71670"/>
                </a:lnTo>
                <a:lnTo>
                  <a:pt x="17730" y="71740"/>
                </a:lnTo>
                <a:lnTo>
                  <a:pt x="17710" y="71760"/>
                </a:lnTo>
                <a:lnTo>
                  <a:pt x="17640" y="71760"/>
                </a:lnTo>
                <a:lnTo>
                  <a:pt x="17510" y="71760"/>
                </a:lnTo>
                <a:lnTo>
                  <a:pt x="17430" y="71770"/>
                </a:lnTo>
                <a:lnTo>
                  <a:pt x="17290" y="71830"/>
                </a:lnTo>
                <a:lnTo>
                  <a:pt x="17240" y="71930"/>
                </a:lnTo>
                <a:lnTo>
                  <a:pt x="17240" y="72070"/>
                </a:lnTo>
                <a:lnTo>
                  <a:pt x="17300" y="72390"/>
                </a:lnTo>
                <a:lnTo>
                  <a:pt x="17490" y="72950"/>
                </a:lnTo>
                <a:lnTo>
                  <a:pt x="17520" y="73000"/>
                </a:lnTo>
                <a:lnTo>
                  <a:pt x="17570" y="73050"/>
                </a:lnTo>
                <a:lnTo>
                  <a:pt x="17620" y="73100"/>
                </a:lnTo>
                <a:lnTo>
                  <a:pt x="17690" y="73130"/>
                </a:lnTo>
                <a:lnTo>
                  <a:pt x="17740" y="73140"/>
                </a:lnTo>
                <a:lnTo>
                  <a:pt x="17780" y="73170"/>
                </a:lnTo>
                <a:lnTo>
                  <a:pt x="17790" y="73240"/>
                </a:lnTo>
                <a:lnTo>
                  <a:pt x="17790" y="73340"/>
                </a:lnTo>
                <a:lnTo>
                  <a:pt x="17740" y="73350"/>
                </a:lnTo>
                <a:lnTo>
                  <a:pt x="17680" y="73330"/>
                </a:lnTo>
                <a:lnTo>
                  <a:pt x="17630" y="73340"/>
                </a:lnTo>
                <a:lnTo>
                  <a:pt x="17590" y="73380"/>
                </a:lnTo>
                <a:lnTo>
                  <a:pt x="17540" y="73460"/>
                </a:lnTo>
                <a:lnTo>
                  <a:pt x="17500" y="73510"/>
                </a:lnTo>
                <a:lnTo>
                  <a:pt x="17450" y="73520"/>
                </a:lnTo>
                <a:lnTo>
                  <a:pt x="17400" y="73510"/>
                </a:lnTo>
                <a:lnTo>
                  <a:pt x="17350" y="73530"/>
                </a:lnTo>
                <a:lnTo>
                  <a:pt x="17320" y="73600"/>
                </a:lnTo>
                <a:lnTo>
                  <a:pt x="17330" y="73670"/>
                </a:lnTo>
                <a:lnTo>
                  <a:pt x="17390" y="73770"/>
                </a:lnTo>
                <a:lnTo>
                  <a:pt x="17400" y="73830"/>
                </a:lnTo>
                <a:lnTo>
                  <a:pt x="17100" y="73570"/>
                </a:lnTo>
                <a:lnTo>
                  <a:pt x="16650" y="72930"/>
                </a:lnTo>
                <a:lnTo>
                  <a:pt x="16240" y="72370"/>
                </a:lnTo>
                <a:lnTo>
                  <a:pt x="15820" y="71760"/>
                </a:lnTo>
                <a:lnTo>
                  <a:pt x="15570" y="71420"/>
                </a:lnTo>
                <a:lnTo>
                  <a:pt x="15460" y="71210"/>
                </a:lnTo>
                <a:lnTo>
                  <a:pt x="15470" y="71040"/>
                </a:lnTo>
                <a:lnTo>
                  <a:pt x="15560" y="70970"/>
                </a:lnTo>
                <a:lnTo>
                  <a:pt x="15890" y="70900"/>
                </a:lnTo>
                <a:lnTo>
                  <a:pt x="15920" y="70880"/>
                </a:lnTo>
                <a:lnTo>
                  <a:pt x="15960" y="70820"/>
                </a:lnTo>
                <a:lnTo>
                  <a:pt x="15990" y="70800"/>
                </a:lnTo>
                <a:lnTo>
                  <a:pt x="16010" y="70800"/>
                </a:lnTo>
                <a:lnTo>
                  <a:pt x="16070" y="70830"/>
                </a:lnTo>
                <a:lnTo>
                  <a:pt x="16100" y="70840"/>
                </a:lnTo>
                <a:lnTo>
                  <a:pt x="16440" y="70810"/>
                </a:lnTo>
                <a:lnTo>
                  <a:pt x="16530" y="70790"/>
                </a:lnTo>
                <a:lnTo>
                  <a:pt x="16570" y="70730"/>
                </a:lnTo>
                <a:lnTo>
                  <a:pt x="16560" y="70600"/>
                </a:lnTo>
                <a:lnTo>
                  <a:pt x="16560" y="70570"/>
                </a:lnTo>
                <a:lnTo>
                  <a:pt x="16580" y="70510"/>
                </a:lnTo>
                <a:lnTo>
                  <a:pt x="16580" y="70480"/>
                </a:lnTo>
                <a:lnTo>
                  <a:pt x="16550" y="70440"/>
                </a:lnTo>
                <a:lnTo>
                  <a:pt x="16480" y="70360"/>
                </a:lnTo>
                <a:lnTo>
                  <a:pt x="16450" y="70310"/>
                </a:lnTo>
                <a:lnTo>
                  <a:pt x="16400" y="70220"/>
                </a:lnTo>
                <a:lnTo>
                  <a:pt x="16370" y="70140"/>
                </a:lnTo>
                <a:lnTo>
                  <a:pt x="16330" y="69790"/>
                </a:lnTo>
                <a:lnTo>
                  <a:pt x="16310" y="69710"/>
                </a:lnTo>
                <a:lnTo>
                  <a:pt x="16270" y="69640"/>
                </a:lnTo>
                <a:lnTo>
                  <a:pt x="16220" y="69570"/>
                </a:lnTo>
                <a:lnTo>
                  <a:pt x="16120" y="69500"/>
                </a:lnTo>
                <a:lnTo>
                  <a:pt x="16050" y="69460"/>
                </a:lnTo>
                <a:lnTo>
                  <a:pt x="15990" y="69390"/>
                </a:lnTo>
                <a:lnTo>
                  <a:pt x="15970" y="69360"/>
                </a:lnTo>
                <a:lnTo>
                  <a:pt x="15940" y="69250"/>
                </a:lnTo>
                <a:lnTo>
                  <a:pt x="15790" y="69070"/>
                </a:lnTo>
                <a:lnTo>
                  <a:pt x="15560" y="69010"/>
                </a:lnTo>
                <a:lnTo>
                  <a:pt x="15000" y="68960"/>
                </a:lnTo>
                <a:lnTo>
                  <a:pt x="14950" y="68990"/>
                </a:lnTo>
                <a:lnTo>
                  <a:pt x="14850" y="69100"/>
                </a:lnTo>
                <a:lnTo>
                  <a:pt x="14780" y="69140"/>
                </a:lnTo>
                <a:lnTo>
                  <a:pt x="14740" y="69130"/>
                </a:lnTo>
                <a:lnTo>
                  <a:pt x="14700" y="69110"/>
                </a:lnTo>
                <a:lnTo>
                  <a:pt x="14650" y="69120"/>
                </a:lnTo>
                <a:lnTo>
                  <a:pt x="14630" y="69150"/>
                </a:lnTo>
                <a:lnTo>
                  <a:pt x="14590" y="69230"/>
                </a:lnTo>
                <a:lnTo>
                  <a:pt x="14490" y="69370"/>
                </a:lnTo>
                <a:lnTo>
                  <a:pt x="14430" y="69490"/>
                </a:lnTo>
                <a:lnTo>
                  <a:pt x="14360" y="69590"/>
                </a:lnTo>
                <a:lnTo>
                  <a:pt x="14260" y="69650"/>
                </a:lnTo>
                <a:lnTo>
                  <a:pt x="14160" y="69670"/>
                </a:lnTo>
                <a:lnTo>
                  <a:pt x="13430" y="69600"/>
                </a:lnTo>
                <a:lnTo>
                  <a:pt x="12850" y="69550"/>
                </a:lnTo>
                <a:lnTo>
                  <a:pt x="12650" y="69500"/>
                </a:lnTo>
                <a:lnTo>
                  <a:pt x="12490" y="69410"/>
                </a:lnTo>
                <a:lnTo>
                  <a:pt x="12100" y="69080"/>
                </a:lnTo>
                <a:lnTo>
                  <a:pt x="11780" y="68810"/>
                </a:lnTo>
                <a:lnTo>
                  <a:pt x="11310" y="68410"/>
                </a:lnTo>
                <a:lnTo>
                  <a:pt x="11170" y="68290"/>
                </a:lnTo>
                <a:lnTo>
                  <a:pt x="10740" y="67920"/>
                </a:lnTo>
                <a:lnTo>
                  <a:pt x="10400" y="67630"/>
                </a:lnTo>
                <a:lnTo>
                  <a:pt x="10070" y="67360"/>
                </a:lnTo>
                <a:lnTo>
                  <a:pt x="9900" y="67270"/>
                </a:lnTo>
                <a:lnTo>
                  <a:pt x="9480" y="67230"/>
                </a:lnTo>
                <a:lnTo>
                  <a:pt x="9320" y="67140"/>
                </a:lnTo>
                <a:lnTo>
                  <a:pt x="9270" y="67050"/>
                </a:lnTo>
                <a:lnTo>
                  <a:pt x="9250" y="66940"/>
                </a:lnTo>
                <a:lnTo>
                  <a:pt x="9250" y="66830"/>
                </a:lnTo>
                <a:lnTo>
                  <a:pt x="9250" y="66450"/>
                </a:lnTo>
                <a:lnTo>
                  <a:pt x="9250" y="65900"/>
                </a:lnTo>
                <a:lnTo>
                  <a:pt x="9240" y="65400"/>
                </a:lnTo>
                <a:lnTo>
                  <a:pt x="9320" y="65160"/>
                </a:lnTo>
                <a:lnTo>
                  <a:pt x="9440" y="65180"/>
                </a:lnTo>
                <a:lnTo>
                  <a:pt x="9900" y="65360"/>
                </a:lnTo>
                <a:lnTo>
                  <a:pt x="10210" y="65440"/>
                </a:lnTo>
                <a:lnTo>
                  <a:pt x="10340" y="65500"/>
                </a:lnTo>
                <a:lnTo>
                  <a:pt x="10380" y="65480"/>
                </a:lnTo>
                <a:lnTo>
                  <a:pt x="10430" y="65280"/>
                </a:lnTo>
                <a:lnTo>
                  <a:pt x="10460" y="65220"/>
                </a:lnTo>
                <a:lnTo>
                  <a:pt x="10490" y="65180"/>
                </a:lnTo>
                <a:lnTo>
                  <a:pt x="10600" y="65210"/>
                </a:lnTo>
                <a:lnTo>
                  <a:pt x="10690" y="65300"/>
                </a:lnTo>
                <a:lnTo>
                  <a:pt x="10800" y="65350"/>
                </a:lnTo>
                <a:lnTo>
                  <a:pt x="10960" y="65290"/>
                </a:lnTo>
                <a:lnTo>
                  <a:pt x="10850" y="65170"/>
                </a:lnTo>
                <a:lnTo>
                  <a:pt x="10760" y="65100"/>
                </a:lnTo>
                <a:lnTo>
                  <a:pt x="10660" y="65080"/>
                </a:lnTo>
                <a:lnTo>
                  <a:pt x="10420" y="65050"/>
                </a:lnTo>
                <a:lnTo>
                  <a:pt x="10320" y="65020"/>
                </a:lnTo>
                <a:lnTo>
                  <a:pt x="9690" y="64720"/>
                </a:lnTo>
                <a:lnTo>
                  <a:pt x="9500" y="64580"/>
                </a:lnTo>
                <a:lnTo>
                  <a:pt x="9390" y="64400"/>
                </a:lnTo>
                <a:lnTo>
                  <a:pt x="9360" y="64140"/>
                </a:lnTo>
                <a:lnTo>
                  <a:pt x="9130" y="63890"/>
                </a:lnTo>
                <a:lnTo>
                  <a:pt x="8820" y="63700"/>
                </a:lnTo>
                <a:lnTo>
                  <a:pt x="8560" y="63620"/>
                </a:lnTo>
                <a:lnTo>
                  <a:pt x="8340" y="63640"/>
                </a:lnTo>
                <a:lnTo>
                  <a:pt x="8240" y="63640"/>
                </a:lnTo>
                <a:lnTo>
                  <a:pt x="8120" y="63580"/>
                </a:lnTo>
                <a:lnTo>
                  <a:pt x="8060" y="63520"/>
                </a:lnTo>
                <a:lnTo>
                  <a:pt x="8050" y="63480"/>
                </a:lnTo>
                <a:lnTo>
                  <a:pt x="8070" y="63450"/>
                </a:lnTo>
                <a:lnTo>
                  <a:pt x="8070" y="63430"/>
                </a:lnTo>
                <a:lnTo>
                  <a:pt x="8070" y="63390"/>
                </a:lnTo>
                <a:lnTo>
                  <a:pt x="8070" y="63350"/>
                </a:lnTo>
                <a:lnTo>
                  <a:pt x="8050" y="63300"/>
                </a:lnTo>
                <a:lnTo>
                  <a:pt x="8000" y="63290"/>
                </a:lnTo>
                <a:lnTo>
                  <a:pt x="7230" y="63320"/>
                </a:lnTo>
                <a:lnTo>
                  <a:pt x="7080" y="63260"/>
                </a:lnTo>
                <a:lnTo>
                  <a:pt x="7000" y="63120"/>
                </a:lnTo>
                <a:lnTo>
                  <a:pt x="7030" y="63030"/>
                </a:lnTo>
                <a:lnTo>
                  <a:pt x="7080" y="62900"/>
                </a:lnTo>
                <a:lnTo>
                  <a:pt x="7120" y="62790"/>
                </a:lnTo>
                <a:lnTo>
                  <a:pt x="7080" y="62740"/>
                </a:lnTo>
                <a:lnTo>
                  <a:pt x="6970" y="62700"/>
                </a:lnTo>
                <a:lnTo>
                  <a:pt x="6900" y="62630"/>
                </a:lnTo>
                <a:lnTo>
                  <a:pt x="6840" y="62550"/>
                </a:lnTo>
                <a:lnTo>
                  <a:pt x="6650" y="62420"/>
                </a:lnTo>
                <a:lnTo>
                  <a:pt x="6560" y="62340"/>
                </a:lnTo>
                <a:lnTo>
                  <a:pt x="6540" y="62300"/>
                </a:lnTo>
                <a:lnTo>
                  <a:pt x="6490" y="62240"/>
                </a:lnTo>
                <a:lnTo>
                  <a:pt x="6450" y="62130"/>
                </a:lnTo>
                <a:lnTo>
                  <a:pt x="6400" y="62080"/>
                </a:lnTo>
                <a:lnTo>
                  <a:pt x="6280" y="62000"/>
                </a:lnTo>
                <a:lnTo>
                  <a:pt x="6240" y="61960"/>
                </a:lnTo>
                <a:lnTo>
                  <a:pt x="6240" y="61900"/>
                </a:lnTo>
                <a:lnTo>
                  <a:pt x="6290" y="61790"/>
                </a:lnTo>
                <a:lnTo>
                  <a:pt x="6290" y="61740"/>
                </a:lnTo>
                <a:lnTo>
                  <a:pt x="6230" y="61670"/>
                </a:lnTo>
                <a:lnTo>
                  <a:pt x="6130" y="61620"/>
                </a:lnTo>
                <a:lnTo>
                  <a:pt x="6030" y="61550"/>
                </a:lnTo>
                <a:lnTo>
                  <a:pt x="5990" y="61450"/>
                </a:lnTo>
                <a:lnTo>
                  <a:pt x="5980" y="61340"/>
                </a:lnTo>
                <a:lnTo>
                  <a:pt x="5920" y="61290"/>
                </a:lnTo>
                <a:lnTo>
                  <a:pt x="5840" y="61250"/>
                </a:lnTo>
                <a:lnTo>
                  <a:pt x="5790" y="61190"/>
                </a:lnTo>
                <a:lnTo>
                  <a:pt x="5790" y="61140"/>
                </a:lnTo>
                <a:lnTo>
                  <a:pt x="5840" y="61040"/>
                </a:lnTo>
                <a:lnTo>
                  <a:pt x="5840" y="61010"/>
                </a:lnTo>
                <a:lnTo>
                  <a:pt x="5820" y="60960"/>
                </a:lnTo>
                <a:lnTo>
                  <a:pt x="5790" y="60920"/>
                </a:lnTo>
                <a:lnTo>
                  <a:pt x="5750" y="60900"/>
                </a:lnTo>
                <a:lnTo>
                  <a:pt x="5710" y="60860"/>
                </a:lnTo>
                <a:lnTo>
                  <a:pt x="5640" y="60750"/>
                </a:lnTo>
                <a:lnTo>
                  <a:pt x="5620" y="60680"/>
                </a:lnTo>
                <a:lnTo>
                  <a:pt x="5640" y="60610"/>
                </a:lnTo>
                <a:lnTo>
                  <a:pt x="5780" y="60390"/>
                </a:lnTo>
                <a:lnTo>
                  <a:pt x="5810" y="60320"/>
                </a:lnTo>
                <a:lnTo>
                  <a:pt x="5840" y="60140"/>
                </a:lnTo>
                <a:lnTo>
                  <a:pt x="5860" y="60090"/>
                </a:lnTo>
                <a:lnTo>
                  <a:pt x="5910" y="60010"/>
                </a:lnTo>
                <a:lnTo>
                  <a:pt x="5920" y="59960"/>
                </a:lnTo>
                <a:lnTo>
                  <a:pt x="5900" y="59930"/>
                </a:lnTo>
                <a:lnTo>
                  <a:pt x="5660" y="59600"/>
                </a:lnTo>
                <a:lnTo>
                  <a:pt x="4830" y="58840"/>
                </a:lnTo>
                <a:lnTo>
                  <a:pt x="4750" y="58770"/>
                </a:lnTo>
                <a:lnTo>
                  <a:pt x="4580" y="58480"/>
                </a:lnTo>
                <a:lnTo>
                  <a:pt x="4550" y="58180"/>
                </a:lnTo>
                <a:lnTo>
                  <a:pt x="4930" y="57080"/>
                </a:lnTo>
                <a:lnTo>
                  <a:pt x="4890" y="56900"/>
                </a:lnTo>
                <a:lnTo>
                  <a:pt x="4720" y="56560"/>
                </a:lnTo>
                <a:lnTo>
                  <a:pt x="4730" y="56390"/>
                </a:lnTo>
                <a:lnTo>
                  <a:pt x="4800" y="56300"/>
                </a:lnTo>
                <a:lnTo>
                  <a:pt x="4880" y="56230"/>
                </a:lnTo>
                <a:lnTo>
                  <a:pt x="4940" y="56150"/>
                </a:lnTo>
                <a:lnTo>
                  <a:pt x="4920" y="56020"/>
                </a:lnTo>
                <a:lnTo>
                  <a:pt x="4890" y="55720"/>
                </a:lnTo>
                <a:lnTo>
                  <a:pt x="4890" y="55570"/>
                </a:lnTo>
                <a:lnTo>
                  <a:pt x="4920" y="55540"/>
                </a:lnTo>
                <a:lnTo>
                  <a:pt x="4960" y="55530"/>
                </a:lnTo>
                <a:lnTo>
                  <a:pt x="4970" y="55520"/>
                </a:lnTo>
                <a:lnTo>
                  <a:pt x="5050" y="55540"/>
                </a:lnTo>
                <a:lnTo>
                  <a:pt x="5100" y="55560"/>
                </a:lnTo>
                <a:lnTo>
                  <a:pt x="5160" y="55570"/>
                </a:lnTo>
                <a:lnTo>
                  <a:pt x="5240" y="55580"/>
                </a:lnTo>
                <a:lnTo>
                  <a:pt x="5460" y="55630"/>
                </a:lnTo>
                <a:lnTo>
                  <a:pt x="5570" y="55650"/>
                </a:lnTo>
                <a:lnTo>
                  <a:pt x="5670" y="55670"/>
                </a:lnTo>
                <a:lnTo>
                  <a:pt x="5770" y="55690"/>
                </a:lnTo>
                <a:lnTo>
                  <a:pt x="5850" y="55700"/>
                </a:lnTo>
                <a:lnTo>
                  <a:pt x="5880" y="55710"/>
                </a:lnTo>
                <a:lnTo>
                  <a:pt x="5950" y="55730"/>
                </a:lnTo>
                <a:lnTo>
                  <a:pt x="6020" y="55710"/>
                </a:lnTo>
                <a:lnTo>
                  <a:pt x="6080" y="55690"/>
                </a:lnTo>
                <a:lnTo>
                  <a:pt x="6130" y="55670"/>
                </a:lnTo>
                <a:lnTo>
                  <a:pt x="6470" y="55570"/>
                </a:lnTo>
                <a:lnTo>
                  <a:pt x="6510" y="55560"/>
                </a:lnTo>
                <a:lnTo>
                  <a:pt x="6630" y="55530"/>
                </a:lnTo>
                <a:lnTo>
                  <a:pt x="7520" y="55840"/>
                </a:lnTo>
                <a:lnTo>
                  <a:pt x="7600" y="55840"/>
                </a:lnTo>
                <a:lnTo>
                  <a:pt x="7620" y="55840"/>
                </a:lnTo>
                <a:lnTo>
                  <a:pt x="7670" y="55840"/>
                </a:lnTo>
                <a:lnTo>
                  <a:pt x="7700" y="55840"/>
                </a:lnTo>
                <a:lnTo>
                  <a:pt x="7740" y="55820"/>
                </a:lnTo>
                <a:lnTo>
                  <a:pt x="7810" y="55780"/>
                </a:lnTo>
                <a:lnTo>
                  <a:pt x="7840" y="55770"/>
                </a:lnTo>
                <a:lnTo>
                  <a:pt x="7940" y="55740"/>
                </a:lnTo>
                <a:lnTo>
                  <a:pt x="7980" y="55740"/>
                </a:lnTo>
                <a:lnTo>
                  <a:pt x="8040" y="55730"/>
                </a:lnTo>
                <a:lnTo>
                  <a:pt x="8110" y="55730"/>
                </a:lnTo>
                <a:lnTo>
                  <a:pt x="8250" y="55720"/>
                </a:lnTo>
                <a:lnTo>
                  <a:pt x="8450" y="55710"/>
                </a:lnTo>
                <a:lnTo>
                  <a:pt x="8550" y="55700"/>
                </a:lnTo>
                <a:lnTo>
                  <a:pt x="8710" y="55690"/>
                </a:lnTo>
                <a:lnTo>
                  <a:pt x="8770" y="55690"/>
                </a:lnTo>
                <a:lnTo>
                  <a:pt x="8870" y="55680"/>
                </a:lnTo>
                <a:lnTo>
                  <a:pt x="9030" y="55660"/>
                </a:lnTo>
                <a:lnTo>
                  <a:pt x="9080" y="55650"/>
                </a:lnTo>
                <a:lnTo>
                  <a:pt x="9190" y="55630"/>
                </a:lnTo>
                <a:lnTo>
                  <a:pt x="9210" y="55630"/>
                </a:lnTo>
                <a:lnTo>
                  <a:pt x="9220" y="55630"/>
                </a:lnTo>
                <a:lnTo>
                  <a:pt x="9250" y="55610"/>
                </a:lnTo>
                <a:lnTo>
                  <a:pt x="9300" y="55580"/>
                </a:lnTo>
                <a:lnTo>
                  <a:pt x="9340" y="55550"/>
                </a:lnTo>
                <a:lnTo>
                  <a:pt x="9380" y="55540"/>
                </a:lnTo>
                <a:lnTo>
                  <a:pt x="9410" y="55510"/>
                </a:lnTo>
                <a:lnTo>
                  <a:pt x="9460" y="55460"/>
                </a:lnTo>
                <a:lnTo>
                  <a:pt x="9630" y="55300"/>
                </a:lnTo>
                <a:lnTo>
                  <a:pt x="9660" y="55280"/>
                </a:lnTo>
                <a:lnTo>
                  <a:pt x="9770" y="55180"/>
                </a:lnTo>
                <a:lnTo>
                  <a:pt x="9800" y="55150"/>
                </a:lnTo>
                <a:lnTo>
                  <a:pt x="9960" y="55000"/>
                </a:lnTo>
                <a:lnTo>
                  <a:pt x="10130" y="54840"/>
                </a:lnTo>
                <a:lnTo>
                  <a:pt x="10300" y="54690"/>
                </a:lnTo>
                <a:lnTo>
                  <a:pt x="10490" y="54510"/>
                </a:lnTo>
                <a:lnTo>
                  <a:pt x="10640" y="54360"/>
                </a:lnTo>
                <a:lnTo>
                  <a:pt x="10810" y="54210"/>
                </a:lnTo>
                <a:lnTo>
                  <a:pt x="10980" y="54060"/>
                </a:lnTo>
                <a:lnTo>
                  <a:pt x="11150" y="53900"/>
                </a:lnTo>
                <a:lnTo>
                  <a:pt x="11170" y="53880"/>
                </a:lnTo>
                <a:lnTo>
                  <a:pt x="11190" y="53860"/>
                </a:lnTo>
                <a:lnTo>
                  <a:pt x="11200" y="53860"/>
                </a:lnTo>
                <a:lnTo>
                  <a:pt x="11210" y="53850"/>
                </a:lnTo>
                <a:lnTo>
                  <a:pt x="11230" y="53820"/>
                </a:lnTo>
                <a:lnTo>
                  <a:pt x="11320" y="53800"/>
                </a:lnTo>
                <a:lnTo>
                  <a:pt x="11740" y="53780"/>
                </a:lnTo>
                <a:lnTo>
                  <a:pt x="12300" y="53760"/>
                </a:lnTo>
                <a:lnTo>
                  <a:pt x="12850" y="53740"/>
                </a:lnTo>
                <a:lnTo>
                  <a:pt x="13410" y="53720"/>
                </a:lnTo>
                <a:lnTo>
                  <a:pt x="13960" y="53710"/>
                </a:lnTo>
                <a:lnTo>
                  <a:pt x="13980" y="53710"/>
                </a:lnTo>
                <a:lnTo>
                  <a:pt x="14520" y="53690"/>
                </a:lnTo>
                <a:lnTo>
                  <a:pt x="15070" y="53670"/>
                </a:lnTo>
                <a:lnTo>
                  <a:pt x="15630" y="53650"/>
                </a:lnTo>
                <a:lnTo>
                  <a:pt x="16180" y="53630"/>
                </a:lnTo>
                <a:lnTo>
                  <a:pt x="16740" y="53610"/>
                </a:lnTo>
                <a:lnTo>
                  <a:pt x="17290" y="53590"/>
                </a:lnTo>
                <a:lnTo>
                  <a:pt x="17850" y="53570"/>
                </a:lnTo>
                <a:lnTo>
                  <a:pt x="18400" y="53550"/>
                </a:lnTo>
                <a:lnTo>
                  <a:pt x="18960" y="53530"/>
                </a:lnTo>
                <a:lnTo>
                  <a:pt x="19510" y="53510"/>
                </a:lnTo>
                <a:lnTo>
                  <a:pt x="20070" y="53500"/>
                </a:lnTo>
                <a:lnTo>
                  <a:pt x="20370" y="53490"/>
                </a:lnTo>
                <a:lnTo>
                  <a:pt x="20630" y="53480"/>
                </a:lnTo>
                <a:lnTo>
                  <a:pt x="20910" y="53470"/>
                </a:lnTo>
                <a:lnTo>
                  <a:pt x="20940" y="53390"/>
                </a:lnTo>
                <a:lnTo>
                  <a:pt x="20940" y="53170"/>
                </a:lnTo>
                <a:lnTo>
                  <a:pt x="20950" y="53060"/>
                </a:lnTo>
                <a:lnTo>
                  <a:pt x="20970" y="53000"/>
                </a:lnTo>
                <a:lnTo>
                  <a:pt x="21010" y="52970"/>
                </a:lnTo>
                <a:lnTo>
                  <a:pt x="21100" y="52950"/>
                </a:lnTo>
                <a:lnTo>
                  <a:pt x="21330" y="52940"/>
                </a:lnTo>
                <a:lnTo>
                  <a:pt x="22010" y="53060"/>
                </a:lnTo>
                <a:lnTo>
                  <a:pt x="23090" y="53240"/>
                </a:lnTo>
                <a:lnTo>
                  <a:pt x="23690" y="53350"/>
                </a:lnTo>
                <a:lnTo>
                  <a:pt x="23720" y="53360"/>
                </a:lnTo>
                <a:lnTo>
                  <a:pt x="23770" y="53370"/>
                </a:lnTo>
                <a:lnTo>
                  <a:pt x="23830" y="53330"/>
                </a:lnTo>
                <a:lnTo>
                  <a:pt x="23880" y="52690"/>
                </a:lnTo>
                <a:lnTo>
                  <a:pt x="23930" y="52530"/>
                </a:lnTo>
                <a:lnTo>
                  <a:pt x="24440" y="52220"/>
                </a:lnTo>
                <a:lnTo>
                  <a:pt x="24610" y="52040"/>
                </a:lnTo>
                <a:lnTo>
                  <a:pt x="24890" y="51720"/>
                </a:lnTo>
                <a:lnTo>
                  <a:pt x="25100" y="51610"/>
                </a:lnTo>
                <a:lnTo>
                  <a:pt x="25340" y="51560"/>
                </a:lnTo>
                <a:lnTo>
                  <a:pt x="25550" y="51520"/>
                </a:lnTo>
                <a:lnTo>
                  <a:pt x="25770" y="51400"/>
                </a:lnTo>
                <a:lnTo>
                  <a:pt x="25920" y="51230"/>
                </a:lnTo>
                <a:lnTo>
                  <a:pt x="25930" y="51190"/>
                </a:lnTo>
                <a:lnTo>
                  <a:pt x="25970" y="51260"/>
                </a:lnTo>
                <a:lnTo>
                  <a:pt x="25980" y="51270"/>
                </a:lnTo>
                <a:lnTo>
                  <a:pt x="27260" y="54950"/>
                </a:lnTo>
                <a:lnTo>
                  <a:pt x="27240" y="55780"/>
                </a:lnTo>
                <a:lnTo>
                  <a:pt x="27250" y="56040"/>
                </a:lnTo>
                <a:lnTo>
                  <a:pt x="27300" y="56160"/>
                </a:lnTo>
                <a:lnTo>
                  <a:pt x="28110" y="57520"/>
                </a:lnTo>
                <a:lnTo>
                  <a:pt x="28010" y="58230"/>
                </a:lnTo>
                <a:lnTo>
                  <a:pt x="27840" y="58420"/>
                </a:lnTo>
                <a:lnTo>
                  <a:pt x="27680" y="58470"/>
                </a:lnTo>
                <a:lnTo>
                  <a:pt x="27630" y="58490"/>
                </a:lnTo>
                <a:lnTo>
                  <a:pt x="27580" y="58540"/>
                </a:lnTo>
                <a:lnTo>
                  <a:pt x="27520" y="58730"/>
                </a:lnTo>
                <a:lnTo>
                  <a:pt x="27440" y="58800"/>
                </a:lnTo>
                <a:lnTo>
                  <a:pt x="27350" y="58860"/>
                </a:lnTo>
                <a:lnTo>
                  <a:pt x="26910" y="59070"/>
                </a:lnTo>
                <a:lnTo>
                  <a:pt x="26860" y="59080"/>
                </a:lnTo>
                <a:lnTo>
                  <a:pt x="26710" y="59070"/>
                </a:lnTo>
                <a:lnTo>
                  <a:pt x="26630" y="59080"/>
                </a:lnTo>
                <a:lnTo>
                  <a:pt x="26570" y="59090"/>
                </a:lnTo>
                <a:lnTo>
                  <a:pt x="26480" y="59130"/>
                </a:lnTo>
                <a:lnTo>
                  <a:pt x="26400" y="59170"/>
                </a:lnTo>
                <a:lnTo>
                  <a:pt x="25610" y="59850"/>
                </a:lnTo>
                <a:lnTo>
                  <a:pt x="25440" y="60090"/>
                </a:lnTo>
                <a:lnTo>
                  <a:pt x="25420" y="60150"/>
                </a:lnTo>
                <a:lnTo>
                  <a:pt x="25390" y="60240"/>
                </a:lnTo>
                <a:lnTo>
                  <a:pt x="25180" y="61140"/>
                </a:lnTo>
                <a:lnTo>
                  <a:pt x="25140" y="61260"/>
                </a:lnTo>
                <a:lnTo>
                  <a:pt x="25030" y="61400"/>
                </a:lnTo>
                <a:lnTo>
                  <a:pt x="23970" y="62390"/>
                </a:lnTo>
                <a:lnTo>
                  <a:pt x="23780" y="62500"/>
                </a:lnTo>
                <a:lnTo>
                  <a:pt x="22820" y="62920"/>
                </a:lnTo>
                <a:lnTo>
                  <a:pt x="22760" y="62930"/>
                </a:lnTo>
                <a:lnTo>
                  <a:pt x="22670" y="62900"/>
                </a:lnTo>
                <a:lnTo>
                  <a:pt x="22080" y="62650"/>
                </a:lnTo>
                <a:lnTo>
                  <a:pt x="21990" y="62620"/>
                </a:lnTo>
                <a:lnTo>
                  <a:pt x="21910" y="62620"/>
                </a:lnTo>
                <a:lnTo>
                  <a:pt x="21850" y="62680"/>
                </a:lnTo>
                <a:lnTo>
                  <a:pt x="21750" y="62860"/>
                </a:lnTo>
                <a:lnTo>
                  <a:pt x="21680" y="63020"/>
                </a:lnTo>
                <a:lnTo>
                  <a:pt x="21580" y="63520"/>
                </a:lnTo>
                <a:lnTo>
                  <a:pt x="21550" y="63610"/>
                </a:lnTo>
                <a:lnTo>
                  <a:pt x="21510" y="63700"/>
                </a:lnTo>
                <a:lnTo>
                  <a:pt x="21430" y="63720"/>
                </a:lnTo>
                <a:lnTo>
                  <a:pt x="21330" y="63730"/>
                </a:lnTo>
                <a:lnTo>
                  <a:pt x="20930" y="63730"/>
                </a:lnTo>
                <a:lnTo>
                  <a:pt x="20900" y="63740"/>
                </a:lnTo>
                <a:lnTo>
                  <a:pt x="20840" y="63770"/>
                </a:lnTo>
                <a:lnTo>
                  <a:pt x="20800" y="63840"/>
                </a:lnTo>
                <a:lnTo>
                  <a:pt x="20680" y="64120"/>
                </a:lnTo>
                <a:lnTo>
                  <a:pt x="20630" y="64190"/>
                </a:lnTo>
                <a:lnTo>
                  <a:pt x="20540" y="64220"/>
                </a:lnTo>
                <a:lnTo>
                  <a:pt x="20380" y="64250"/>
                </a:lnTo>
                <a:lnTo>
                  <a:pt x="20260" y="64290"/>
                </a:lnTo>
                <a:lnTo>
                  <a:pt x="20240" y="64320"/>
                </a:lnTo>
                <a:lnTo>
                  <a:pt x="20220" y="64350"/>
                </a:lnTo>
                <a:lnTo>
                  <a:pt x="20210" y="64470"/>
                </a:lnTo>
                <a:lnTo>
                  <a:pt x="20180" y="64600"/>
                </a:lnTo>
                <a:lnTo>
                  <a:pt x="20140" y="64730"/>
                </a:lnTo>
                <a:lnTo>
                  <a:pt x="20130" y="64800"/>
                </a:lnTo>
                <a:lnTo>
                  <a:pt x="20130" y="64830"/>
                </a:lnTo>
                <a:lnTo>
                  <a:pt x="20140" y="64860"/>
                </a:lnTo>
                <a:lnTo>
                  <a:pt x="20190" y="64970"/>
                </a:lnTo>
                <a:lnTo>
                  <a:pt x="20200" y="65000"/>
                </a:lnTo>
                <a:lnTo>
                  <a:pt x="20200" y="65040"/>
                </a:lnTo>
                <a:lnTo>
                  <a:pt x="20140" y="65310"/>
                </a:lnTo>
                <a:lnTo>
                  <a:pt x="20060" y="65550"/>
                </a:lnTo>
                <a:lnTo>
                  <a:pt x="19950" y="65720"/>
                </a:lnTo>
                <a:lnTo>
                  <a:pt x="19910" y="65750"/>
                </a:lnTo>
                <a:lnTo>
                  <a:pt x="19870" y="65780"/>
                </a:lnTo>
                <a:lnTo>
                  <a:pt x="19840" y="65780"/>
                </a:lnTo>
                <a:lnTo>
                  <a:pt x="19800" y="65770"/>
                </a:lnTo>
                <a:lnTo>
                  <a:pt x="19740" y="65750"/>
                </a:lnTo>
                <a:lnTo>
                  <a:pt x="19670" y="65700"/>
                </a:lnTo>
                <a:lnTo>
                  <a:pt x="19650" y="65690"/>
                </a:lnTo>
                <a:lnTo>
                  <a:pt x="19630" y="65690"/>
                </a:lnTo>
                <a:lnTo>
                  <a:pt x="19510" y="65670"/>
                </a:lnTo>
                <a:lnTo>
                  <a:pt x="19430" y="65670"/>
                </a:lnTo>
                <a:lnTo>
                  <a:pt x="19240" y="65720"/>
                </a:lnTo>
                <a:lnTo>
                  <a:pt x="18740" y="66110"/>
                </a:lnTo>
                <a:lnTo>
                  <a:pt x="18710" y="66130"/>
                </a:lnTo>
                <a:lnTo>
                  <a:pt x="18650" y="66150"/>
                </a:lnTo>
                <a:lnTo>
                  <a:pt x="18590" y="66170"/>
                </a:lnTo>
                <a:lnTo>
                  <a:pt x="18560" y="66180"/>
                </a:lnTo>
                <a:lnTo>
                  <a:pt x="18480" y="66180"/>
                </a:lnTo>
                <a:lnTo>
                  <a:pt x="18420" y="66170"/>
                </a:lnTo>
                <a:lnTo>
                  <a:pt x="18280" y="66140"/>
                </a:lnTo>
                <a:lnTo>
                  <a:pt x="18250" y="66130"/>
                </a:lnTo>
                <a:lnTo>
                  <a:pt x="18210" y="66140"/>
                </a:lnTo>
                <a:lnTo>
                  <a:pt x="18160" y="66150"/>
                </a:lnTo>
                <a:lnTo>
                  <a:pt x="18090" y="66190"/>
                </a:lnTo>
                <a:lnTo>
                  <a:pt x="18030" y="66240"/>
                </a:lnTo>
                <a:lnTo>
                  <a:pt x="17960" y="66320"/>
                </a:lnTo>
                <a:lnTo>
                  <a:pt x="17920" y="66380"/>
                </a:lnTo>
                <a:lnTo>
                  <a:pt x="17900" y="66420"/>
                </a:lnTo>
                <a:lnTo>
                  <a:pt x="17890" y="66460"/>
                </a:lnTo>
                <a:lnTo>
                  <a:pt x="17890" y="66490"/>
                </a:lnTo>
                <a:lnTo>
                  <a:pt x="17900" y="66530"/>
                </a:lnTo>
                <a:lnTo>
                  <a:pt x="18250" y="67330"/>
                </a:lnTo>
                <a:lnTo>
                  <a:pt x="18260" y="67340"/>
                </a:lnTo>
                <a:lnTo>
                  <a:pt x="18290" y="67340"/>
                </a:lnTo>
                <a:lnTo>
                  <a:pt x="19170" y="67430"/>
                </a:lnTo>
                <a:lnTo>
                  <a:pt x="19260" y="67460"/>
                </a:lnTo>
                <a:lnTo>
                  <a:pt x="19320" y="67500"/>
                </a:lnTo>
                <a:lnTo>
                  <a:pt x="19350" y="67600"/>
                </a:lnTo>
                <a:lnTo>
                  <a:pt x="19340" y="67650"/>
                </a:lnTo>
                <a:lnTo>
                  <a:pt x="19320" y="67680"/>
                </a:lnTo>
                <a:lnTo>
                  <a:pt x="19230" y="67740"/>
                </a:lnTo>
                <a:lnTo>
                  <a:pt x="19030" y="67910"/>
                </a:lnTo>
                <a:lnTo>
                  <a:pt x="19000" y="67920"/>
                </a:lnTo>
                <a:lnTo>
                  <a:pt x="18870" y="67990"/>
                </a:lnTo>
                <a:lnTo>
                  <a:pt x="18780" y="68050"/>
                </a:lnTo>
                <a:lnTo>
                  <a:pt x="18700" y="68130"/>
                </a:lnTo>
                <a:lnTo>
                  <a:pt x="18660" y="68170"/>
                </a:lnTo>
                <a:lnTo>
                  <a:pt x="18640" y="68210"/>
                </a:lnTo>
                <a:lnTo>
                  <a:pt x="18630" y="68240"/>
                </a:lnTo>
                <a:lnTo>
                  <a:pt x="18620" y="68320"/>
                </a:lnTo>
                <a:lnTo>
                  <a:pt x="18630" y="68390"/>
                </a:lnTo>
                <a:lnTo>
                  <a:pt x="18640" y="68460"/>
                </a:lnTo>
                <a:lnTo>
                  <a:pt x="18740" y="68840"/>
                </a:lnTo>
                <a:lnTo>
                  <a:pt x="18750" y="68910"/>
                </a:lnTo>
                <a:lnTo>
                  <a:pt x="18750" y="68980"/>
                </a:lnTo>
                <a:lnTo>
                  <a:pt x="18730" y="69100"/>
                </a:lnTo>
                <a:lnTo>
                  <a:pt x="18700" y="69230"/>
                </a:lnTo>
                <a:lnTo>
                  <a:pt x="18700" y="69390"/>
                </a:lnTo>
                <a:lnTo>
                  <a:pt x="18730" y="69790"/>
                </a:lnTo>
                <a:lnTo>
                  <a:pt x="18750" y="69900"/>
                </a:lnTo>
                <a:lnTo>
                  <a:pt x="18770" y="69970"/>
                </a:lnTo>
                <a:lnTo>
                  <a:pt x="18770" y="70130"/>
                </a:lnTo>
                <a:lnTo>
                  <a:pt x="18790" y="70190"/>
                </a:lnTo>
                <a:lnTo>
                  <a:pt x="19020" y="70190"/>
                </a:lnTo>
                <a:lnTo>
                  <a:pt x="19030" y="70200"/>
                </a:lnTo>
                <a:lnTo>
                  <a:pt x="19060" y="70220"/>
                </a:lnTo>
                <a:lnTo>
                  <a:pt x="19090" y="70210"/>
                </a:lnTo>
                <a:lnTo>
                  <a:pt x="19110" y="70170"/>
                </a:lnTo>
                <a:lnTo>
                  <a:pt x="19120" y="70130"/>
                </a:lnTo>
                <a:lnTo>
                  <a:pt x="19130" y="70090"/>
                </a:lnTo>
                <a:lnTo>
                  <a:pt x="19160" y="70050"/>
                </a:lnTo>
                <a:lnTo>
                  <a:pt x="19180" y="70020"/>
                </a:lnTo>
                <a:lnTo>
                  <a:pt x="19240" y="70010"/>
                </a:lnTo>
                <a:lnTo>
                  <a:pt x="19290" y="70030"/>
                </a:lnTo>
                <a:lnTo>
                  <a:pt x="19330" y="70080"/>
                </a:lnTo>
                <a:lnTo>
                  <a:pt x="19340" y="70170"/>
                </a:lnTo>
                <a:lnTo>
                  <a:pt x="19350" y="70310"/>
                </a:lnTo>
                <a:lnTo>
                  <a:pt x="19370" y="70480"/>
                </a:lnTo>
                <a:lnTo>
                  <a:pt x="19430" y="70610"/>
                </a:lnTo>
                <a:lnTo>
                  <a:pt x="19560" y="70670"/>
                </a:lnTo>
                <a:lnTo>
                  <a:pt x="19680" y="70700"/>
                </a:lnTo>
                <a:lnTo>
                  <a:pt x="19890" y="70820"/>
                </a:lnTo>
                <a:lnTo>
                  <a:pt x="20010" y="70870"/>
                </a:lnTo>
                <a:close/>
                <a:moveTo>
                  <a:pt x="15850" y="63690"/>
                </a:moveTo>
                <a:lnTo>
                  <a:pt x="15580" y="63630"/>
                </a:lnTo>
                <a:lnTo>
                  <a:pt x="15350" y="63630"/>
                </a:lnTo>
                <a:lnTo>
                  <a:pt x="15150" y="63710"/>
                </a:lnTo>
                <a:lnTo>
                  <a:pt x="15030" y="63860"/>
                </a:lnTo>
                <a:lnTo>
                  <a:pt x="15000" y="64000"/>
                </a:lnTo>
                <a:lnTo>
                  <a:pt x="15010" y="64210"/>
                </a:lnTo>
                <a:lnTo>
                  <a:pt x="15120" y="64430"/>
                </a:lnTo>
                <a:lnTo>
                  <a:pt x="15250" y="64620"/>
                </a:lnTo>
                <a:lnTo>
                  <a:pt x="15420" y="64790"/>
                </a:lnTo>
                <a:lnTo>
                  <a:pt x="15620" y="64860"/>
                </a:lnTo>
                <a:lnTo>
                  <a:pt x="15830" y="64890"/>
                </a:lnTo>
                <a:lnTo>
                  <a:pt x="16010" y="64910"/>
                </a:lnTo>
                <a:lnTo>
                  <a:pt x="16190" y="64890"/>
                </a:lnTo>
                <a:lnTo>
                  <a:pt x="16230" y="64970"/>
                </a:lnTo>
                <a:lnTo>
                  <a:pt x="16260" y="65080"/>
                </a:lnTo>
                <a:lnTo>
                  <a:pt x="16300" y="65170"/>
                </a:lnTo>
                <a:lnTo>
                  <a:pt x="16420" y="65080"/>
                </a:lnTo>
                <a:lnTo>
                  <a:pt x="16520" y="65010"/>
                </a:lnTo>
                <a:lnTo>
                  <a:pt x="16630" y="64780"/>
                </a:lnTo>
                <a:lnTo>
                  <a:pt x="16700" y="64520"/>
                </a:lnTo>
                <a:lnTo>
                  <a:pt x="16750" y="64280"/>
                </a:lnTo>
                <a:lnTo>
                  <a:pt x="16760" y="64100"/>
                </a:lnTo>
                <a:lnTo>
                  <a:pt x="16750" y="63950"/>
                </a:lnTo>
                <a:lnTo>
                  <a:pt x="16660" y="63890"/>
                </a:lnTo>
                <a:lnTo>
                  <a:pt x="16520" y="63930"/>
                </a:lnTo>
                <a:lnTo>
                  <a:pt x="16460" y="63860"/>
                </a:lnTo>
                <a:lnTo>
                  <a:pt x="16470" y="63680"/>
                </a:lnTo>
                <a:lnTo>
                  <a:pt x="16420" y="63660"/>
                </a:lnTo>
                <a:lnTo>
                  <a:pt x="16160" y="63680"/>
                </a:lnTo>
                <a:lnTo>
                  <a:pt x="15850" y="6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gadez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42020" y="52930"/>
                </a:moveTo>
                <a:lnTo>
                  <a:pt x="41680" y="49520"/>
                </a:lnTo>
                <a:lnTo>
                  <a:pt x="41810" y="48550"/>
                </a:lnTo>
                <a:lnTo>
                  <a:pt x="41800" y="48450"/>
                </a:lnTo>
                <a:lnTo>
                  <a:pt x="41780" y="48370"/>
                </a:lnTo>
                <a:lnTo>
                  <a:pt x="41680" y="48320"/>
                </a:lnTo>
                <a:lnTo>
                  <a:pt x="40790" y="48080"/>
                </a:lnTo>
                <a:lnTo>
                  <a:pt x="40750" y="48070"/>
                </a:lnTo>
                <a:lnTo>
                  <a:pt x="40670" y="48020"/>
                </a:lnTo>
                <a:lnTo>
                  <a:pt x="40280" y="47720"/>
                </a:lnTo>
                <a:lnTo>
                  <a:pt x="40250" y="47680"/>
                </a:lnTo>
                <a:lnTo>
                  <a:pt x="40210" y="47640"/>
                </a:lnTo>
                <a:lnTo>
                  <a:pt x="40120" y="47460"/>
                </a:lnTo>
                <a:lnTo>
                  <a:pt x="40100" y="47400"/>
                </a:lnTo>
                <a:lnTo>
                  <a:pt x="38840" y="44360"/>
                </a:lnTo>
                <a:lnTo>
                  <a:pt x="38820" y="44320"/>
                </a:lnTo>
                <a:lnTo>
                  <a:pt x="38310" y="43740"/>
                </a:lnTo>
                <a:lnTo>
                  <a:pt x="37020" y="42760"/>
                </a:lnTo>
                <a:lnTo>
                  <a:pt x="33950" y="40820"/>
                </a:lnTo>
                <a:lnTo>
                  <a:pt x="33830" y="40720"/>
                </a:lnTo>
                <a:lnTo>
                  <a:pt x="33700" y="40600"/>
                </a:lnTo>
                <a:lnTo>
                  <a:pt x="32940" y="39560"/>
                </a:lnTo>
                <a:lnTo>
                  <a:pt x="31940" y="38720"/>
                </a:lnTo>
                <a:lnTo>
                  <a:pt x="31860" y="38640"/>
                </a:lnTo>
                <a:lnTo>
                  <a:pt x="31820" y="38550"/>
                </a:lnTo>
                <a:lnTo>
                  <a:pt x="31700" y="37940"/>
                </a:lnTo>
                <a:lnTo>
                  <a:pt x="31660" y="37860"/>
                </a:lnTo>
                <a:lnTo>
                  <a:pt x="31580" y="37830"/>
                </a:lnTo>
                <a:lnTo>
                  <a:pt x="30970" y="37780"/>
                </a:lnTo>
                <a:lnTo>
                  <a:pt x="30870" y="37760"/>
                </a:lnTo>
                <a:lnTo>
                  <a:pt x="30780" y="37720"/>
                </a:lnTo>
                <a:lnTo>
                  <a:pt x="30730" y="37610"/>
                </a:lnTo>
                <a:lnTo>
                  <a:pt x="30700" y="37540"/>
                </a:lnTo>
                <a:lnTo>
                  <a:pt x="30680" y="37480"/>
                </a:lnTo>
                <a:lnTo>
                  <a:pt x="30670" y="37450"/>
                </a:lnTo>
                <a:lnTo>
                  <a:pt x="30670" y="37370"/>
                </a:lnTo>
                <a:lnTo>
                  <a:pt x="30710" y="37300"/>
                </a:lnTo>
                <a:lnTo>
                  <a:pt x="30880" y="37030"/>
                </a:lnTo>
                <a:lnTo>
                  <a:pt x="30890" y="36950"/>
                </a:lnTo>
                <a:lnTo>
                  <a:pt x="30830" y="36230"/>
                </a:lnTo>
                <a:lnTo>
                  <a:pt x="30840" y="36200"/>
                </a:lnTo>
                <a:lnTo>
                  <a:pt x="30880" y="36070"/>
                </a:lnTo>
                <a:lnTo>
                  <a:pt x="30890" y="36040"/>
                </a:lnTo>
                <a:lnTo>
                  <a:pt x="30890" y="36000"/>
                </a:lnTo>
                <a:lnTo>
                  <a:pt x="30890" y="35970"/>
                </a:lnTo>
                <a:lnTo>
                  <a:pt x="30870" y="35900"/>
                </a:lnTo>
                <a:lnTo>
                  <a:pt x="30840" y="35810"/>
                </a:lnTo>
                <a:lnTo>
                  <a:pt x="30820" y="35670"/>
                </a:lnTo>
                <a:lnTo>
                  <a:pt x="30810" y="35600"/>
                </a:lnTo>
                <a:lnTo>
                  <a:pt x="30810" y="35560"/>
                </a:lnTo>
                <a:lnTo>
                  <a:pt x="30820" y="35520"/>
                </a:lnTo>
                <a:lnTo>
                  <a:pt x="30870" y="35370"/>
                </a:lnTo>
                <a:lnTo>
                  <a:pt x="31620" y="33790"/>
                </a:lnTo>
                <a:lnTo>
                  <a:pt x="31080" y="33630"/>
                </a:lnTo>
                <a:lnTo>
                  <a:pt x="28060" y="33590"/>
                </a:lnTo>
                <a:lnTo>
                  <a:pt x="28050" y="33590"/>
                </a:lnTo>
                <a:lnTo>
                  <a:pt x="27980" y="33590"/>
                </a:lnTo>
                <a:lnTo>
                  <a:pt x="27980" y="33580"/>
                </a:lnTo>
                <a:lnTo>
                  <a:pt x="27980" y="32830"/>
                </a:lnTo>
                <a:lnTo>
                  <a:pt x="27970" y="32080"/>
                </a:lnTo>
                <a:lnTo>
                  <a:pt x="27970" y="31330"/>
                </a:lnTo>
                <a:lnTo>
                  <a:pt x="27970" y="30610"/>
                </a:lnTo>
                <a:lnTo>
                  <a:pt x="27970" y="30570"/>
                </a:lnTo>
                <a:lnTo>
                  <a:pt x="29050" y="30350"/>
                </a:lnTo>
                <a:lnTo>
                  <a:pt x="30140" y="30130"/>
                </a:lnTo>
                <a:lnTo>
                  <a:pt x="31220" y="29910"/>
                </a:lnTo>
                <a:lnTo>
                  <a:pt x="32310" y="29690"/>
                </a:lnTo>
                <a:lnTo>
                  <a:pt x="32880" y="29580"/>
                </a:lnTo>
                <a:lnTo>
                  <a:pt x="34140" y="29320"/>
                </a:lnTo>
                <a:lnTo>
                  <a:pt x="35400" y="29070"/>
                </a:lnTo>
                <a:lnTo>
                  <a:pt x="35970" y="28950"/>
                </a:lnTo>
                <a:lnTo>
                  <a:pt x="36710" y="28800"/>
                </a:lnTo>
                <a:lnTo>
                  <a:pt x="36970" y="28700"/>
                </a:lnTo>
                <a:lnTo>
                  <a:pt x="37220" y="28530"/>
                </a:lnTo>
                <a:lnTo>
                  <a:pt x="37670" y="28110"/>
                </a:lnTo>
                <a:lnTo>
                  <a:pt x="38030" y="27780"/>
                </a:lnTo>
                <a:lnTo>
                  <a:pt x="38400" y="27450"/>
                </a:lnTo>
                <a:lnTo>
                  <a:pt x="38760" y="27120"/>
                </a:lnTo>
                <a:lnTo>
                  <a:pt x="39120" y="26790"/>
                </a:lnTo>
                <a:lnTo>
                  <a:pt x="39480" y="26460"/>
                </a:lnTo>
                <a:lnTo>
                  <a:pt x="39840" y="26130"/>
                </a:lnTo>
                <a:lnTo>
                  <a:pt x="40210" y="25800"/>
                </a:lnTo>
                <a:lnTo>
                  <a:pt x="40570" y="25460"/>
                </a:lnTo>
                <a:lnTo>
                  <a:pt x="40930" y="25130"/>
                </a:lnTo>
                <a:lnTo>
                  <a:pt x="41290" y="24800"/>
                </a:lnTo>
                <a:lnTo>
                  <a:pt x="41660" y="24470"/>
                </a:lnTo>
                <a:lnTo>
                  <a:pt x="42020" y="24140"/>
                </a:lnTo>
                <a:lnTo>
                  <a:pt x="42380" y="23800"/>
                </a:lnTo>
                <a:lnTo>
                  <a:pt x="42740" y="23470"/>
                </a:lnTo>
                <a:lnTo>
                  <a:pt x="43110" y="23140"/>
                </a:lnTo>
                <a:lnTo>
                  <a:pt x="43470" y="22810"/>
                </a:lnTo>
                <a:lnTo>
                  <a:pt x="43800" y="22500"/>
                </a:lnTo>
                <a:lnTo>
                  <a:pt x="44020" y="22310"/>
                </a:lnTo>
                <a:lnTo>
                  <a:pt x="44460" y="21920"/>
                </a:lnTo>
                <a:lnTo>
                  <a:pt x="44870" y="21560"/>
                </a:lnTo>
                <a:lnTo>
                  <a:pt x="45280" y="21200"/>
                </a:lnTo>
                <a:lnTo>
                  <a:pt x="45690" y="20850"/>
                </a:lnTo>
                <a:lnTo>
                  <a:pt x="46100" y="20490"/>
                </a:lnTo>
                <a:lnTo>
                  <a:pt x="46670" y="19990"/>
                </a:lnTo>
                <a:lnTo>
                  <a:pt x="47430" y="19520"/>
                </a:lnTo>
                <a:lnTo>
                  <a:pt x="47820" y="19270"/>
                </a:lnTo>
                <a:lnTo>
                  <a:pt x="48180" y="19040"/>
                </a:lnTo>
                <a:lnTo>
                  <a:pt x="48210" y="19020"/>
                </a:lnTo>
                <a:lnTo>
                  <a:pt x="48600" y="18780"/>
                </a:lnTo>
                <a:lnTo>
                  <a:pt x="48990" y="18530"/>
                </a:lnTo>
                <a:lnTo>
                  <a:pt x="49380" y="18280"/>
                </a:lnTo>
                <a:lnTo>
                  <a:pt x="49770" y="18030"/>
                </a:lnTo>
                <a:lnTo>
                  <a:pt x="50160" y="17790"/>
                </a:lnTo>
                <a:lnTo>
                  <a:pt x="50550" y="17540"/>
                </a:lnTo>
                <a:lnTo>
                  <a:pt x="50950" y="17290"/>
                </a:lnTo>
                <a:lnTo>
                  <a:pt x="51340" y="17040"/>
                </a:lnTo>
                <a:lnTo>
                  <a:pt x="51730" y="16800"/>
                </a:lnTo>
                <a:lnTo>
                  <a:pt x="52120" y="16550"/>
                </a:lnTo>
                <a:lnTo>
                  <a:pt x="52240" y="16470"/>
                </a:lnTo>
                <a:lnTo>
                  <a:pt x="53780" y="15470"/>
                </a:lnTo>
                <a:lnTo>
                  <a:pt x="62320" y="10020"/>
                </a:lnTo>
                <a:lnTo>
                  <a:pt x="62620" y="9830"/>
                </a:lnTo>
                <a:lnTo>
                  <a:pt x="65580" y="7980"/>
                </a:lnTo>
                <a:lnTo>
                  <a:pt x="65810" y="7840"/>
                </a:lnTo>
                <a:lnTo>
                  <a:pt x="66200" y="7590"/>
                </a:lnTo>
                <a:lnTo>
                  <a:pt x="66590" y="7340"/>
                </a:lnTo>
                <a:lnTo>
                  <a:pt x="66980" y="7090"/>
                </a:lnTo>
                <a:lnTo>
                  <a:pt x="67370" y="6830"/>
                </a:lnTo>
                <a:lnTo>
                  <a:pt x="67760" y="6580"/>
                </a:lnTo>
                <a:lnTo>
                  <a:pt x="68150" y="6330"/>
                </a:lnTo>
                <a:lnTo>
                  <a:pt x="68550" y="6080"/>
                </a:lnTo>
                <a:lnTo>
                  <a:pt x="68940" y="5830"/>
                </a:lnTo>
                <a:lnTo>
                  <a:pt x="69330" y="5580"/>
                </a:lnTo>
                <a:lnTo>
                  <a:pt x="69720" y="5330"/>
                </a:lnTo>
                <a:lnTo>
                  <a:pt x="70110" y="5080"/>
                </a:lnTo>
                <a:lnTo>
                  <a:pt x="70500" y="4830"/>
                </a:lnTo>
                <a:lnTo>
                  <a:pt x="70890" y="4580"/>
                </a:lnTo>
                <a:lnTo>
                  <a:pt x="71280" y="4330"/>
                </a:lnTo>
                <a:lnTo>
                  <a:pt x="71670" y="4070"/>
                </a:lnTo>
                <a:lnTo>
                  <a:pt x="72070" y="3820"/>
                </a:lnTo>
                <a:lnTo>
                  <a:pt x="72460" y="3570"/>
                </a:lnTo>
                <a:lnTo>
                  <a:pt x="72610" y="3610"/>
                </a:lnTo>
                <a:lnTo>
                  <a:pt x="72960" y="3700"/>
                </a:lnTo>
                <a:lnTo>
                  <a:pt x="73470" y="3820"/>
                </a:lnTo>
                <a:lnTo>
                  <a:pt x="73980" y="3940"/>
                </a:lnTo>
                <a:lnTo>
                  <a:pt x="74490" y="4070"/>
                </a:lnTo>
                <a:lnTo>
                  <a:pt x="74990" y="4190"/>
                </a:lnTo>
                <a:lnTo>
                  <a:pt x="75500" y="4310"/>
                </a:lnTo>
                <a:lnTo>
                  <a:pt x="76010" y="4430"/>
                </a:lnTo>
                <a:lnTo>
                  <a:pt x="76510" y="4560"/>
                </a:lnTo>
                <a:lnTo>
                  <a:pt x="77020" y="4680"/>
                </a:lnTo>
                <a:lnTo>
                  <a:pt x="77530" y="4800"/>
                </a:lnTo>
                <a:lnTo>
                  <a:pt x="78030" y="4930"/>
                </a:lnTo>
                <a:lnTo>
                  <a:pt x="78540" y="5050"/>
                </a:lnTo>
                <a:lnTo>
                  <a:pt x="79050" y="5170"/>
                </a:lnTo>
                <a:lnTo>
                  <a:pt x="79560" y="5300"/>
                </a:lnTo>
                <a:lnTo>
                  <a:pt x="80060" y="5420"/>
                </a:lnTo>
                <a:lnTo>
                  <a:pt x="80570" y="5540"/>
                </a:lnTo>
                <a:lnTo>
                  <a:pt x="81150" y="5690"/>
                </a:lnTo>
                <a:lnTo>
                  <a:pt x="81830" y="6060"/>
                </a:lnTo>
                <a:lnTo>
                  <a:pt x="82150" y="6350"/>
                </a:lnTo>
                <a:lnTo>
                  <a:pt x="82870" y="7000"/>
                </a:lnTo>
                <a:lnTo>
                  <a:pt x="83590" y="7640"/>
                </a:lnTo>
                <a:lnTo>
                  <a:pt x="84310" y="8280"/>
                </a:lnTo>
                <a:lnTo>
                  <a:pt x="85030" y="8920"/>
                </a:lnTo>
                <a:lnTo>
                  <a:pt x="85290" y="9160"/>
                </a:lnTo>
                <a:lnTo>
                  <a:pt x="85370" y="9200"/>
                </a:lnTo>
                <a:lnTo>
                  <a:pt x="85460" y="9190"/>
                </a:lnTo>
                <a:lnTo>
                  <a:pt x="85830" y="8990"/>
                </a:lnTo>
                <a:lnTo>
                  <a:pt x="86810" y="8450"/>
                </a:lnTo>
                <a:lnTo>
                  <a:pt x="87790" y="7920"/>
                </a:lnTo>
                <a:lnTo>
                  <a:pt x="88770" y="7380"/>
                </a:lnTo>
                <a:lnTo>
                  <a:pt x="89760" y="6840"/>
                </a:lnTo>
                <a:lnTo>
                  <a:pt x="89830" y="7230"/>
                </a:lnTo>
                <a:lnTo>
                  <a:pt x="89900" y="7620"/>
                </a:lnTo>
                <a:lnTo>
                  <a:pt x="89970" y="8010"/>
                </a:lnTo>
                <a:lnTo>
                  <a:pt x="90040" y="8400"/>
                </a:lnTo>
                <a:lnTo>
                  <a:pt x="90110" y="8790"/>
                </a:lnTo>
                <a:lnTo>
                  <a:pt x="90180" y="9180"/>
                </a:lnTo>
                <a:lnTo>
                  <a:pt x="90250" y="9570"/>
                </a:lnTo>
                <a:lnTo>
                  <a:pt x="90310" y="9960"/>
                </a:lnTo>
                <a:lnTo>
                  <a:pt x="90380" y="10350"/>
                </a:lnTo>
                <a:lnTo>
                  <a:pt x="90450" y="10740"/>
                </a:lnTo>
                <a:lnTo>
                  <a:pt x="90520" y="11130"/>
                </a:lnTo>
                <a:lnTo>
                  <a:pt x="90590" y="11520"/>
                </a:lnTo>
                <a:lnTo>
                  <a:pt x="90660" y="11900"/>
                </a:lnTo>
                <a:lnTo>
                  <a:pt x="90730" y="12290"/>
                </a:lnTo>
                <a:lnTo>
                  <a:pt x="90780" y="12560"/>
                </a:lnTo>
                <a:lnTo>
                  <a:pt x="90820" y="12820"/>
                </a:lnTo>
                <a:lnTo>
                  <a:pt x="90870" y="13070"/>
                </a:lnTo>
                <a:lnTo>
                  <a:pt x="90870" y="13190"/>
                </a:lnTo>
                <a:lnTo>
                  <a:pt x="90870" y="13520"/>
                </a:lnTo>
                <a:lnTo>
                  <a:pt x="90880" y="13970"/>
                </a:lnTo>
                <a:lnTo>
                  <a:pt x="90890" y="14490"/>
                </a:lnTo>
                <a:lnTo>
                  <a:pt x="90900" y="15020"/>
                </a:lnTo>
                <a:lnTo>
                  <a:pt x="90910" y="15470"/>
                </a:lnTo>
                <a:lnTo>
                  <a:pt x="90910" y="15790"/>
                </a:lnTo>
                <a:lnTo>
                  <a:pt x="90910" y="15920"/>
                </a:lnTo>
                <a:lnTo>
                  <a:pt x="90910" y="16080"/>
                </a:lnTo>
                <a:lnTo>
                  <a:pt x="90940" y="16180"/>
                </a:lnTo>
                <a:lnTo>
                  <a:pt x="91030" y="16270"/>
                </a:lnTo>
                <a:lnTo>
                  <a:pt x="91300" y="16410"/>
                </a:lnTo>
                <a:lnTo>
                  <a:pt x="91410" y="16490"/>
                </a:lnTo>
                <a:lnTo>
                  <a:pt x="91610" y="16730"/>
                </a:lnTo>
                <a:lnTo>
                  <a:pt x="91740" y="16950"/>
                </a:lnTo>
                <a:lnTo>
                  <a:pt x="91840" y="17100"/>
                </a:lnTo>
                <a:lnTo>
                  <a:pt x="91940" y="17250"/>
                </a:lnTo>
                <a:lnTo>
                  <a:pt x="92030" y="17400"/>
                </a:lnTo>
                <a:lnTo>
                  <a:pt x="92130" y="17550"/>
                </a:lnTo>
                <a:lnTo>
                  <a:pt x="92230" y="17700"/>
                </a:lnTo>
                <a:lnTo>
                  <a:pt x="92320" y="17850"/>
                </a:lnTo>
                <a:lnTo>
                  <a:pt x="92420" y="18000"/>
                </a:lnTo>
                <a:lnTo>
                  <a:pt x="92510" y="18150"/>
                </a:lnTo>
                <a:lnTo>
                  <a:pt x="92610" y="18310"/>
                </a:lnTo>
                <a:lnTo>
                  <a:pt x="92710" y="18460"/>
                </a:lnTo>
                <a:lnTo>
                  <a:pt x="92800" y="18610"/>
                </a:lnTo>
                <a:lnTo>
                  <a:pt x="92900" y="18760"/>
                </a:lnTo>
                <a:lnTo>
                  <a:pt x="93000" y="18910"/>
                </a:lnTo>
                <a:lnTo>
                  <a:pt x="93090" y="19060"/>
                </a:lnTo>
                <a:lnTo>
                  <a:pt x="93190" y="19210"/>
                </a:lnTo>
                <a:lnTo>
                  <a:pt x="93280" y="19360"/>
                </a:lnTo>
                <a:lnTo>
                  <a:pt x="93380" y="19510"/>
                </a:lnTo>
                <a:lnTo>
                  <a:pt x="93150" y="19640"/>
                </a:lnTo>
                <a:lnTo>
                  <a:pt x="93010" y="19880"/>
                </a:lnTo>
                <a:lnTo>
                  <a:pt x="92960" y="20170"/>
                </a:lnTo>
                <a:lnTo>
                  <a:pt x="93010" y="20440"/>
                </a:lnTo>
                <a:lnTo>
                  <a:pt x="93070" y="20600"/>
                </a:lnTo>
                <a:lnTo>
                  <a:pt x="93160" y="20730"/>
                </a:lnTo>
                <a:lnTo>
                  <a:pt x="93260" y="20850"/>
                </a:lnTo>
                <a:lnTo>
                  <a:pt x="93730" y="21220"/>
                </a:lnTo>
                <a:lnTo>
                  <a:pt x="93890" y="21400"/>
                </a:lnTo>
                <a:lnTo>
                  <a:pt x="94220" y="21780"/>
                </a:lnTo>
                <a:lnTo>
                  <a:pt x="94560" y="22150"/>
                </a:lnTo>
                <a:lnTo>
                  <a:pt x="94780" y="22400"/>
                </a:lnTo>
                <a:lnTo>
                  <a:pt x="94890" y="22520"/>
                </a:lnTo>
                <a:lnTo>
                  <a:pt x="95020" y="22670"/>
                </a:lnTo>
                <a:lnTo>
                  <a:pt x="95220" y="22900"/>
                </a:lnTo>
                <a:lnTo>
                  <a:pt x="95360" y="23050"/>
                </a:lnTo>
                <a:lnTo>
                  <a:pt x="95440" y="23180"/>
                </a:lnTo>
                <a:lnTo>
                  <a:pt x="95450" y="23280"/>
                </a:lnTo>
                <a:lnTo>
                  <a:pt x="95410" y="23390"/>
                </a:lnTo>
                <a:lnTo>
                  <a:pt x="95290" y="23600"/>
                </a:lnTo>
                <a:lnTo>
                  <a:pt x="95060" y="24030"/>
                </a:lnTo>
                <a:lnTo>
                  <a:pt x="94830" y="24450"/>
                </a:lnTo>
                <a:lnTo>
                  <a:pt x="94600" y="24870"/>
                </a:lnTo>
                <a:lnTo>
                  <a:pt x="94370" y="25290"/>
                </a:lnTo>
                <a:lnTo>
                  <a:pt x="94290" y="25450"/>
                </a:lnTo>
                <a:lnTo>
                  <a:pt x="94210" y="25660"/>
                </a:lnTo>
                <a:lnTo>
                  <a:pt x="94110" y="25930"/>
                </a:lnTo>
                <a:lnTo>
                  <a:pt x="94090" y="26190"/>
                </a:lnTo>
                <a:lnTo>
                  <a:pt x="94060" y="26470"/>
                </a:lnTo>
                <a:lnTo>
                  <a:pt x="94040" y="26740"/>
                </a:lnTo>
                <a:lnTo>
                  <a:pt x="94020" y="27020"/>
                </a:lnTo>
                <a:lnTo>
                  <a:pt x="94000" y="27250"/>
                </a:lnTo>
                <a:lnTo>
                  <a:pt x="93990" y="27300"/>
                </a:lnTo>
                <a:lnTo>
                  <a:pt x="93990" y="27390"/>
                </a:lnTo>
                <a:lnTo>
                  <a:pt x="93970" y="27580"/>
                </a:lnTo>
                <a:lnTo>
                  <a:pt x="93950" y="27860"/>
                </a:lnTo>
                <a:lnTo>
                  <a:pt x="93920" y="28140"/>
                </a:lnTo>
                <a:lnTo>
                  <a:pt x="93900" y="28420"/>
                </a:lnTo>
                <a:lnTo>
                  <a:pt x="93880" y="28690"/>
                </a:lnTo>
                <a:lnTo>
                  <a:pt x="93860" y="28970"/>
                </a:lnTo>
                <a:lnTo>
                  <a:pt x="93830" y="29250"/>
                </a:lnTo>
                <a:lnTo>
                  <a:pt x="93810" y="29530"/>
                </a:lnTo>
                <a:lnTo>
                  <a:pt x="93790" y="29810"/>
                </a:lnTo>
                <a:lnTo>
                  <a:pt x="93760" y="30080"/>
                </a:lnTo>
                <a:lnTo>
                  <a:pt x="93740" y="30360"/>
                </a:lnTo>
                <a:lnTo>
                  <a:pt x="93720" y="30640"/>
                </a:lnTo>
                <a:lnTo>
                  <a:pt x="93690" y="30920"/>
                </a:lnTo>
                <a:lnTo>
                  <a:pt x="93670" y="31190"/>
                </a:lnTo>
                <a:lnTo>
                  <a:pt x="93650" y="31470"/>
                </a:lnTo>
                <a:lnTo>
                  <a:pt x="93620" y="31750"/>
                </a:lnTo>
                <a:lnTo>
                  <a:pt x="93600" y="32020"/>
                </a:lnTo>
                <a:lnTo>
                  <a:pt x="93580" y="32300"/>
                </a:lnTo>
                <a:lnTo>
                  <a:pt x="93550" y="32580"/>
                </a:lnTo>
                <a:lnTo>
                  <a:pt x="93530" y="32860"/>
                </a:lnTo>
                <a:lnTo>
                  <a:pt x="93510" y="33130"/>
                </a:lnTo>
                <a:lnTo>
                  <a:pt x="93480" y="33410"/>
                </a:lnTo>
                <a:lnTo>
                  <a:pt x="93460" y="33690"/>
                </a:lnTo>
                <a:lnTo>
                  <a:pt x="93440" y="33960"/>
                </a:lnTo>
                <a:lnTo>
                  <a:pt x="93410" y="34240"/>
                </a:lnTo>
                <a:lnTo>
                  <a:pt x="93390" y="34520"/>
                </a:lnTo>
                <a:lnTo>
                  <a:pt x="93370" y="34790"/>
                </a:lnTo>
                <a:lnTo>
                  <a:pt x="93340" y="35070"/>
                </a:lnTo>
                <a:lnTo>
                  <a:pt x="93320" y="35350"/>
                </a:lnTo>
                <a:lnTo>
                  <a:pt x="93300" y="35620"/>
                </a:lnTo>
                <a:lnTo>
                  <a:pt x="93280" y="35900"/>
                </a:lnTo>
                <a:lnTo>
                  <a:pt x="93250" y="36170"/>
                </a:lnTo>
                <a:lnTo>
                  <a:pt x="93230" y="36450"/>
                </a:lnTo>
                <a:lnTo>
                  <a:pt x="93210" y="36730"/>
                </a:lnTo>
                <a:lnTo>
                  <a:pt x="93180" y="37000"/>
                </a:lnTo>
                <a:lnTo>
                  <a:pt x="93160" y="37280"/>
                </a:lnTo>
                <a:lnTo>
                  <a:pt x="93140" y="37500"/>
                </a:lnTo>
                <a:lnTo>
                  <a:pt x="93090" y="37500"/>
                </a:lnTo>
                <a:lnTo>
                  <a:pt x="78380" y="37500"/>
                </a:lnTo>
                <a:lnTo>
                  <a:pt x="74000" y="39570"/>
                </a:lnTo>
                <a:lnTo>
                  <a:pt x="72830" y="40370"/>
                </a:lnTo>
                <a:lnTo>
                  <a:pt x="72740" y="40450"/>
                </a:lnTo>
                <a:lnTo>
                  <a:pt x="72620" y="40520"/>
                </a:lnTo>
                <a:lnTo>
                  <a:pt x="70670" y="41230"/>
                </a:lnTo>
                <a:lnTo>
                  <a:pt x="68320" y="42850"/>
                </a:lnTo>
                <a:lnTo>
                  <a:pt x="66630" y="43370"/>
                </a:lnTo>
                <a:lnTo>
                  <a:pt x="57240" y="49520"/>
                </a:lnTo>
                <a:lnTo>
                  <a:pt x="55210" y="50290"/>
                </a:lnTo>
                <a:lnTo>
                  <a:pt x="52860" y="51610"/>
                </a:lnTo>
                <a:lnTo>
                  <a:pt x="51800" y="51990"/>
                </a:lnTo>
                <a:lnTo>
                  <a:pt x="51460" y="52020"/>
                </a:lnTo>
                <a:lnTo>
                  <a:pt x="50420" y="52000"/>
                </a:lnTo>
                <a:lnTo>
                  <a:pt x="50310" y="52000"/>
                </a:lnTo>
                <a:lnTo>
                  <a:pt x="50190" y="52030"/>
                </a:lnTo>
                <a:lnTo>
                  <a:pt x="49740" y="52270"/>
                </a:lnTo>
                <a:lnTo>
                  <a:pt x="48760" y="52280"/>
                </a:lnTo>
                <a:lnTo>
                  <a:pt x="46450" y="51920"/>
                </a:lnTo>
                <a:lnTo>
                  <a:pt x="46230" y="52170"/>
                </a:lnTo>
                <a:lnTo>
                  <a:pt x="45760" y="53490"/>
                </a:lnTo>
                <a:lnTo>
                  <a:pt x="44610" y="52870"/>
                </a:lnTo>
                <a:lnTo>
                  <a:pt x="44310" y="52850"/>
                </a:lnTo>
                <a:lnTo>
                  <a:pt x="42020" y="5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iamey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15850" y="63690"/>
                </a:moveTo>
                <a:lnTo>
                  <a:pt x="16160" y="63680"/>
                </a:lnTo>
                <a:lnTo>
                  <a:pt x="16420" y="63660"/>
                </a:lnTo>
                <a:lnTo>
                  <a:pt x="16470" y="63680"/>
                </a:lnTo>
                <a:lnTo>
                  <a:pt x="16460" y="63860"/>
                </a:lnTo>
                <a:lnTo>
                  <a:pt x="16520" y="63930"/>
                </a:lnTo>
                <a:lnTo>
                  <a:pt x="16660" y="63890"/>
                </a:lnTo>
                <a:lnTo>
                  <a:pt x="16750" y="63950"/>
                </a:lnTo>
                <a:lnTo>
                  <a:pt x="16760" y="64100"/>
                </a:lnTo>
                <a:lnTo>
                  <a:pt x="16750" y="64280"/>
                </a:lnTo>
                <a:lnTo>
                  <a:pt x="16700" y="64520"/>
                </a:lnTo>
                <a:lnTo>
                  <a:pt x="16630" y="64780"/>
                </a:lnTo>
                <a:lnTo>
                  <a:pt x="16520" y="65010"/>
                </a:lnTo>
                <a:lnTo>
                  <a:pt x="16420" y="65080"/>
                </a:lnTo>
                <a:lnTo>
                  <a:pt x="16300" y="65170"/>
                </a:lnTo>
                <a:lnTo>
                  <a:pt x="16260" y="65080"/>
                </a:lnTo>
                <a:lnTo>
                  <a:pt x="16230" y="64970"/>
                </a:lnTo>
                <a:lnTo>
                  <a:pt x="16190" y="64890"/>
                </a:lnTo>
                <a:lnTo>
                  <a:pt x="16010" y="64910"/>
                </a:lnTo>
                <a:lnTo>
                  <a:pt x="15830" y="64890"/>
                </a:lnTo>
                <a:lnTo>
                  <a:pt x="15620" y="64860"/>
                </a:lnTo>
                <a:lnTo>
                  <a:pt x="15420" y="64790"/>
                </a:lnTo>
                <a:lnTo>
                  <a:pt x="15250" y="64620"/>
                </a:lnTo>
                <a:lnTo>
                  <a:pt x="15120" y="64430"/>
                </a:lnTo>
                <a:lnTo>
                  <a:pt x="15010" y="64210"/>
                </a:lnTo>
                <a:lnTo>
                  <a:pt x="15000" y="64000"/>
                </a:lnTo>
                <a:lnTo>
                  <a:pt x="15030" y="63860"/>
                </a:lnTo>
                <a:lnTo>
                  <a:pt x="15150" y="63710"/>
                </a:lnTo>
                <a:lnTo>
                  <a:pt x="15350" y="63630"/>
                </a:lnTo>
                <a:lnTo>
                  <a:pt x="15580" y="63630"/>
                </a:lnTo>
                <a:lnTo>
                  <a:pt x="15850" y="6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