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Rivas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Nicaragua • State Map | Fully Editable Vector Shape</a:t>
            </a:r>
          </a:p>
        </p:txBody>
      </p:sp>
      <p:sp>
        <p:nvSpPr>
          <p:cNvPr id="101" name="Rivas"/>
          <p:cNvSpPr/>
          <p:nvPr/>
        </p:nvSpPr>
        <p:spPr>
          <a:xfrm>
            <a:off x="3331144" y="1325880"/>
            <a:ext cx="5529406" cy="4937760"/>
          </a:xfrm>
          <a:custGeom>
            <a:avLst/>
            <a:gdLst/>
            <a:ahLst/>
            <a:cxnLst/>
            <a:rect l="0" t="0" r="100000" b="89300"/>
            <a:pathLst>
              <a:path w="100000" h="89300">
                <a:moveTo>
                  <a:pt x="55880" y="80880"/>
                </a:moveTo>
                <a:lnTo>
                  <a:pt x="55450" y="81040"/>
                </a:lnTo>
                <a:lnTo>
                  <a:pt x="55030" y="80990"/>
                </a:lnTo>
                <a:lnTo>
                  <a:pt x="52070" y="79890"/>
                </a:lnTo>
                <a:lnTo>
                  <a:pt x="49440" y="78910"/>
                </a:lnTo>
                <a:lnTo>
                  <a:pt x="48780" y="78670"/>
                </a:lnTo>
                <a:lnTo>
                  <a:pt x="46300" y="77750"/>
                </a:lnTo>
                <a:lnTo>
                  <a:pt x="44450" y="77060"/>
                </a:lnTo>
                <a:lnTo>
                  <a:pt x="43860" y="76720"/>
                </a:lnTo>
                <a:lnTo>
                  <a:pt x="43340" y="76260"/>
                </a:lnTo>
                <a:lnTo>
                  <a:pt x="42810" y="75980"/>
                </a:lnTo>
                <a:lnTo>
                  <a:pt x="42200" y="76240"/>
                </a:lnTo>
                <a:lnTo>
                  <a:pt x="41690" y="76940"/>
                </a:lnTo>
                <a:lnTo>
                  <a:pt x="41350" y="77670"/>
                </a:lnTo>
                <a:lnTo>
                  <a:pt x="40910" y="78390"/>
                </a:lnTo>
                <a:lnTo>
                  <a:pt x="40900" y="78390"/>
                </a:lnTo>
                <a:lnTo>
                  <a:pt x="39980" y="78010"/>
                </a:lnTo>
                <a:lnTo>
                  <a:pt x="39630" y="77950"/>
                </a:lnTo>
                <a:lnTo>
                  <a:pt x="39370" y="77810"/>
                </a:lnTo>
                <a:lnTo>
                  <a:pt x="39220" y="77480"/>
                </a:lnTo>
                <a:lnTo>
                  <a:pt x="39050" y="76800"/>
                </a:lnTo>
                <a:lnTo>
                  <a:pt x="38720" y="76300"/>
                </a:lnTo>
                <a:lnTo>
                  <a:pt x="36760" y="74100"/>
                </a:lnTo>
                <a:lnTo>
                  <a:pt x="36600" y="73980"/>
                </a:lnTo>
                <a:lnTo>
                  <a:pt x="36520" y="73940"/>
                </a:lnTo>
                <a:lnTo>
                  <a:pt x="36230" y="73740"/>
                </a:lnTo>
                <a:lnTo>
                  <a:pt x="36170" y="73660"/>
                </a:lnTo>
                <a:lnTo>
                  <a:pt x="35540" y="73480"/>
                </a:lnTo>
                <a:lnTo>
                  <a:pt x="35250" y="73220"/>
                </a:lnTo>
                <a:lnTo>
                  <a:pt x="34640" y="72470"/>
                </a:lnTo>
                <a:lnTo>
                  <a:pt x="34150" y="72210"/>
                </a:lnTo>
                <a:lnTo>
                  <a:pt x="33520" y="71550"/>
                </a:lnTo>
                <a:lnTo>
                  <a:pt x="32730" y="71090"/>
                </a:lnTo>
                <a:lnTo>
                  <a:pt x="32460" y="70850"/>
                </a:lnTo>
                <a:lnTo>
                  <a:pt x="32390" y="70700"/>
                </a:lnTo>
                <a:lnTo>
                  <a:pt x="32230" y="70200"/>
                </a:lnTo>
                <a:lnTo>
                  <a:pt x="32230" y="70190"/>
                </a:lnTo>
                <a:lnTo>
                  <a:pt x="32760" y="69220"/>
                </a:lnTo>
                <a:lnTo>
                  <a:pt x="32880" y="68990"/>
                </a:lnTo>
                <a:lnTo>
                  <a:pt x="32940" y="68920"/>
                </a:lnTo>
                <a:lnTo>
                  <a:pt x="33580" y="68490"/>
                </a:lnTo>
                <a:lnTo>
                  <a:pt x="34010" y="68600"/>
                </a:lnTo>
                <a:lnTo>
                  <a:pt x="34150" y="68580"/>
                </a:lnTo>
                <a:lnTo>
                  <a:pt x="34210" y="68520"/>
                </a:lnTo>
                <a:lnTo>
                  <a:pt x="34720" y="68260"/>
                </a:lnTo>
                <a:lnTo>
                  <a:pt x="34790" y="68210"/>
                </a:lnTo>
                <a:lnTo>
                  <a:pt x="34990" y="67880"/>
                </a:lnTo>
                <a:lnTo>
                  <a:pt x="35280" y="67260"/>
                </a:lnTo>
                <a:lnTo>
                  <a:pt x="35330" y="67210"/>
                </a:lnTo>
                <a:lnTo>
                  <a:pt x="35380" y="67180"/>
                </a:lnTo>
                <a:lnTo>
                  <a:pt x="35430" y="67170"/>
                </a:lnTo>
                <a:lnTo>
                  <a:pt x="35460" y="67180"/>
                </a:lnTo>
                <a:lnTo>
                  <a:pt x="35550" y="67200"/>
                </a:lnTo>
                <a:lnTo>
                  <a:pt x="35630" y="67250"/>
                </a:lnTo>
                <a:lnTo>
                  <a:pt x="35700" y="67320"/>
                </a:lnTo>
                <a:lnTo>
                  <a:pt x="35880" y="67510"/>
                </a:lnTo>
                <a:lnTo>
                  <a:pt x="35970" y="67540"/>
                </a:lnTo>
                <a:lnTo>
                  <a:pt x="36780" y="67330"/>
                </a:lnTo>
                <a:lnTo>
                  <a:pt x="37380" y="67150"/>
                </a:lnTo>
                <a:lnTo>
                  <a:pt x="44190" y="67180"/>
                </a:lnTo>
                <a:lnTo>
                  <a:pt x="51910" y="68100"/>
                </a:lnTo>
                <a:lnTo>
                  <a:pt x="47520" y="77160"/>
                </a:lnTo>
                <a:lnTo>
                  <a:pt x="48270" y="77840"/>
                </a:lnTo>
                <a:lnTo>
                  <a:pt x="49910" y="78450"/>
                </a:lnTo>
                <a:lnTo>
                  <a:pt x="50810" y="78830"/>
                </a:lnTo>
                <a:lnTo>
                  <a:pt x="53270" y="79740"/>
                </a:lnTo>
                <a:lnTo>
                  <a:pt x="54840" y="80280"/>
                </a:lnTo>
                <a:lnTo>
                  <a:pt x="55880" y="8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