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Rio San Juan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Nicaragua • State Map | Fully Editable Vector Shape</a:t>
            </a:r>
          </a:p>
        </p:txBody>
      </p:sp>
      <p:sp>
        <p:nvSpPr>
          <p:cNvPr id="101" name="Rio San Juan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55880" y="80880"/>
                </a:moveTo>
                <a:lnTo>
                  <a:pt x="54840" y="80280"/>
                </a:lnTo>
                <a:lnTo>
                  <a:pt x="53270" y="79740"/>
                </a:lnTo>
                <a:lnTo>
                  <a:pt x="50810" y="78830"/>
                </a:lnTo>
                <a:lnTo>
                  <a:pt x="49910" y="78450"/>
                </a:lnTo>
                <a:lnTo>
                  <a:pt x="48270" y="77840"/>
                </a:lnTo>
                <a:lnTo>
                  <a:pt x="47520" y="77160"/>
                </a:lnTo>
                <a:lnTo>
                  <a:pt x="51910" y="68100"/>
                </a:lnTo>
                <a:lnTo>
                  <a:pt x="52240" y="67530"/>
                </a:lnTo>
                <a:lnTo>
                  <a:pt x="52290" y="67470"/>
                </a:lnTo>
                <a:lnTo>
                  <a:pt x="52370" y="67400"/>
                </a:lnTo>
                <a:lnTo>
                  <a:pt x="52650" y="67260"/>
                </a:lnTo>
                <a:lnTo>
                  <a:pt x="53020" y="67000"/>
                </a:lnTo>
                <a:lnTo>
                  <a:pt x="53180" y="66910"/>
                </a:lnTo>
                <a:lnTo>
                  <a:pt x="53300" y="66860"/>
                </a:lnTo>
                <a:lnTo>
                  <a:pt x="53390" y="66890"/>
                </a:lnTo>
                <a:lnTo>
                  <a:pt x="53430" y="66910"/>
                </a:lnTo>
                <a:lnTo>
                  <a:pt x="53520" y="66900"/>
                </a:lnTo>
                <a:lnTo>
                  <a:pt x="53860" y="66770"/>
                </a:lnTo>
                <a:lnTo>
                  <a:pt x="53970" y="66700"/>
                </a:lnTo>
                <a:lnTo>
                  <a:pt x="54030" y="66660"/>
                </a:lnTo>
                <a:lnTo>
                  <a:pt x="54090" y="66550"/>
                </a:lnTo>
                <a:lnTo>
                  <a:pt x="54180" y="66440"/>
                </a:lnTo>
                <a:lnTo>
                  <a:pt x="54310" y="66300"/>
                </a:lnTo>
                <a:lnTo>
                  <a:pt x="54330" y="66270"/>
                </a:lnTo>
                <a:lnTo>
                  <a:pt x="54350" y="66230"/>
                </a:lnTo>
                <a:lnTo>
                  <a:pt x="54380" y="66190"/>
                </a:lnTo>
                <a:lnTo>
                  <a:pt x="54450" y="66100"/>
                </a:lnTo>
                <a:lnTo>
                  <a:pt x="54490" y="66050"/>
                </a:lnTo>
                <a:lnTo>
                  <a:pt x="54510" y="65970"/>
                </a:lnTo>
                <a:lnTo>
                  <a:pt x="54510" y="65950"/>
                </a:lnTo>
                <a:lnTo>
                  <a:pt x="54560" y="65830"/>
                </a:lnTo>
                <a:lnTo>
                  <a:pt x="54830" y="65400"/>
                </a:lnTo>
                <a:lnTo>
                  <a:pt x="55620" y="65230"/>
                </a:lnTo>
                <a:lnTo>
                  <a:pt x="56080" y="64930"/>
                </a:lnTo>
                <a:lnTo>
                  <a:pt x="57290" y="63810"/>
                </a:lnTo>
                <a:lnTo>
                  <a:pt x="57350" y="63720"/>
                </a:lnTo>
                <a:lnTo>
                  <a:pt x="57430" y="63690"/>
                </a:lnTo>
                <a:lnTo>
                  <a:pt x="57530" y="63680"/>
                </a:lnTo>
                <a:lnTo>
                  <a:pt x="58880" y="63690"/>
                </a:lnTo>
                <a:lnTo>
                  <a:pt x="59250" y="63630"/>
                </a:lnTo>
                <a:lnTo>
                  <a:pt x="59330" y="63630"/>
                </a:lnTo>
                <a:lnTo>
                  <a:pt x="59490" y="63670"/>
                </a:lnTo>
                <a:lnTo>
                  <a:pt x="59560" y="63680"/>
                </a:lnTo>
                <a:lnTo>
                  <a:pt x="59840" y="63650"/>
                </a:lnTo>
                <a:lnTo>
                  <a:pt x="59900" y="63660"/>
                </a:lnTo>
                <a:lnTo>
                  <a:pt x="59970" y="63670"/>
                </a:lnTo>
                <a:lnTo>
                  <a:pt x="60060" y="63710"/>
                </a:lnTo>
                <a:lnTo>
                  <a:pt x="60260" y="63750"/>
                </a:lnTo>
                <a:lnTo>
                  <a:pt x="60970" y="63780"/>
                </a:lnTo>
                <a:lnTo>
                  <a:pt x="61340" y="65070"/>
                </a:lnTo>
                <a:lnTo>
                  <a:pt x="61610" y="65570"/>
                </a:lnTo>
                <a:lnTo>
                  <a:pt x="61760" y="65700"/>
                </a:lnTo>
                <a:lnTo>
                  <a:pt x="61880" y="65820"/>
                </a:lnTo>
                <a:lnTo>
                  <a:pt x="61920" y="65940"/>
                </a:lnTo>
                <a:lnTo>
                  <a:pt x="61900" y="66170"/>
                </a:lnTo>
                <a:lnTo>
                  <a:pt x="61930" y="66650"/>
                </a:lnTo>
                <a:lnTo>
                  <a:pt x="62120" y="67130"/>
                </a:lnTo>
                <a:lnTo>
                  <a:pt x="62310" y="67710"/>
                </a:lnTo>
                <a:lnTo>
                  <a:pt x="62300" y="67870"/>
                </a:lnTo>
                <a:lnTo>
                  <a:pt x="62270" y="68070"/>
                </a:lnTo>
                <a:lnTo>
                  <a:pt x="62090" y="68500"/>
                </a:lnTo>
                <a:lnTo>
                  <a:pt x="61830" y="69400"/>
                </a:lnTo>
                <a:lnTo>
                  <a:pt x="61770" y="69760"/>
                </a:lnTo>
                <a:lnTo>
                  <a:pt x="61770" y="70010"/>
                </a:lnTo>
                <a:lnTo>
                  <a:pt x="61900" y="70730"/>
                </a:lnTo>
                <a:lnTo>
                  <a:pt x="61970" y="71450"/>
                </a:lnTo>
                <a:lnTo>
                  <a:pt x="63190" y="71900"/>
                </a:lnTo>
                <a:lnTo>
                  <a:pt x="63720" y="72230"/>
                </a:lnTo>
                <a:lnTo>
                  <a:pt x="65180" y="73140"/>
                </a:lnTo>
                <a:lnTo>
                  <a:pt x="65460" y="73430"/>
                </a:lnTo>
                <a:lnTo>
                  <a:pt x="65570" y="73680"/>
                </a:lnTo>
                <a:lnTo>
                  <a:pt x="65590" y="73910"/>
                </a:lnTo>
                <a:lnTo>
                  <a:pt x="65620" y="74150"/>
                </a:lnTo>
                <a:lnTo>
                  <a:pt x="65760" y="74440"/>
                </a:lnTo>
                <a:lnTo>
                  <a:pt x="65930" y="74610"/>
                </a:lnTo>
                <a:lnTo>
                  <a:pt x="66100" y="74730"/>
                </a:lnTo>
                <a:lnTo>
                  <a:pt x="66960" y="75180"/>
                </a:lnTo>
                <a:lnTo>
                  <a:pt x="67680" y="75700"/>
                </a:lnTo>
                <a:lnTo>
                  <a:pt x="68200" y="76220"/>
                </a:lnTo>
                <a:lnTo>
                  <a:pt x="68360" y="76430"/>
                </a:lnTo>
                <a:lnTo>
                  <a:pt x="68730" y="77050"/>
                </a:lnTo>
                <a:lnTo>
                  <a:pt x="68830" y="77160"/>
                </a:lnTo>
                <a:lnTo>
                  <a:pt x="68900" y="77210"/>
                </a:lnTo>
                <a:lnTo>
                  <a:pt x="68960" y="77210"/>
                </a:lnTo>
                <a:lnTo>
                  <a:pt x="69020" y="77220"/>
                </a:lnTo>
                <a:lnTo>
                  <a:pt x="69090" y="77250"/>
                </a:lnTo>
                <a:lnTo>
                  <a:pt x="69210" y="77320"/>
                </a:lnTo>
                <a:lnTo>
                  <a:pt x="69260" y="77340"/>
                </a:lnTo>
                <a:lnTo>
                  <a:pt x="69360" y="77370"/>
                </a:lnTo>
                <a:lnTo>
                  <a:pt x="69500" y="77420"/>
                </a:lnTo>
                <a:lnTo>
                  <a:pt x="69550" y="77430"/>
                </a:lnTo>
                <a:lnTo>
                  <a:pt x="69600" y="77430"/>
                </a:lnTo>
                <a:lnTo>
                  <a:pt x="69780" y="77410"/>
                </a:lnTo>
                <a:lnTo>
                  <a:pt x="69900" y="77410"/>
                </a:lnTo>
                <a:lnTo>
                  <a:pt x="69950" y="77410"/>
                </a:lnTo>
                <a:lnTo>
                  <a:pt x="70070" y="77440"/>
                </a:lnTo>
                <a:lnTo>
                  <a:pt x="70370" y="77560"/>
                </a:lnTo>
                <a:lnTo>
                  <a:pt x="70600" y="77640"/>
                </a:lnTo>
                <a:lnTo>
                  <a:pt x="71180" y="77560"/>
                </a:lnTo>
                <a:lnTo>
                  <a:pt x="71300" y="77570"/>
                </a:lnTo>
                <a:lnTo>
                  <a:pt x="71360" y="77610"/>
                </a:lnTo>
                <a:lnTo>
                  <a:pt x="71340" y="77710"/>
                </a:lnTo>
                <a:lnTo>
                  <a:pt x="71340" y="77770"/>
                </a:lnTo>
                <a:lnTo>
                  <a:pt x="71350" y="77810"/>
                </a:lnTo>
                <a:lnTo>
                  <a:pt x="71370" y="77850"/>
                </a:lnTo>
                <a:lnTo>
                  <a:pt x="71570" y="78060"/>
                </a:lnTo>
                <a:lnTo>
                  <a:pt x="71750" y="78210"/>
                </a:lnTo>
                <a:lnTo>
                  <a:pt x="71850" y="78260"/>
                </a:lnTo>
                <a:lnTo>
                  <a:pt x="71920" y="78270"/>
                </a:lnTo>
                <a:lnTo>
                  <a:pt x="72080" y="78190"/>
                </a:lnTo>
                <a:lnTo>
                  <a:pt x="72200" y="78160"/>
                </a:lnTo>
                <a:lnTo>
                  <a:pt x="72240" y="78150"/>
                </a:lnTo>
                <a:lnTo>
                  <a:pt x="72320" y="78100"/>
                </a:lnTo>
                <a:lnTo>
                  <a:pt x="72360" y="78070"/>
                </a:lnTo>
                <a:lnTo>
                  <a:pt x="72450" y="78020"/>
                </a:lnTo>
                <a:lnTo>
                  <a:pt x="72520" y="78000"/>
                </a:lnTo>
                <a:lnTo>
                  <a:pt x="72650" y="77970"/>
                </a:lnTo>
                <a:lnTo>
                  <a:pt x="72760" y="77990"/>
                </a:lnTo>
                <a:lnTo>
                  <a:pt x="72940" y="78060"/>
                </a:lnTo>
                <a:lnTo>
                  <a:pt x="73020" y="78070"/>
                </a:lnTo>
                <a:lnTo>
                  <a:pt x="73090" y="78070"/>
                </a:lnTo>
                <a:lnTo>
                  <a:pt x="73130" y="78040"/>
                </a:lnTo>
                <a:lnTo>
                  <a:pt x="73180" y="78030"/>
                </a:lnTo>
                <a:lnTo>
                  <a:pt x="73220" y="78010"/>
                </a:lnTo>
                <a:lnTo>
                  <a:pt x="73260" y="77980"/>
                </a:lnTo>
                <a:lnTo>
                  <a:pt x="73410" y="77920"/>
                </a:lnTo>
                <a:lnTo>
                  <a:pt x="73580" y="77900"/>
                </a:lnTo>
                <a:lnTo>
                  <a:pt x="73670" y="77880"/>
                </a:lnTo>
                <a:lnTo>
                  <a:pt x="73930" y="77750"/>
                </a:lnTo>
                <a:lnTo>
                  <a:pt x="73980" y="77770"/>
                </a:lnTo>
                <a:lnTo>
                  <a:pt x="74010" y="77800"/>
                </a:lnTo>
                <a:lnTo>
                  <a:pt x="74020" y="77860"/>
                </a:lnTo>
                <a:lnTo>
                  <a:pt x="73990" y="78200"/>
                </a:lnTo>
                <a:lnTo>
                  <a:pt x="73990" y="78260"/>
                </a:lnTo>
                <a:lnTo>
                  <a:pt x="74010" y="78360"/>
                </a:lnTo>
                <a:lnTo>
                  <a:pt x="74030" y="78410"/>
                </a:lnTo>
                <a:lnTo>
                  <a:pt x="74090" y="78490"/>
                </a:lnTo>
                <a:lnTo>
                  <a:pt x="74150" y="78550"/>
                </a:lnTo>
                <a:lnTo>
                  <a:pt x="74180" y="78590"/>
                </a:lnTo>
                <a:lnTo>
                  <a:pt x="74200" y="78630"/>
                </a:lnTo>
                <a:lnTo>
                  <a:pt x="74200" y="78690"/>
                </a:lnTo>
                <a:lnTo>
                  <a:pt x="74210" y="78810"/>
                </a:lnTo>
                <a:lnTo>
                  <a:pt x="74220" y="78880"/>
                </a:lnTo>
                <a:lnTo>
                  <a:pt x="74250" y="78960"/>
                </a:lnTo>
                <a:lnTo>
                  <a:pt x="74330" y="79050"/>
                </a:lnTo>
                <a:lnTo>
                  <a:pt x="74390" y="79090"/>
                </a:lnTo>
                <a:lnTo>
                  <a:pt x="74450" y="79090"/>
                </a:lnTo>
                <a:lnTo>
                  <a:pt x="74490" y="79070"/>
                </a:lnTo>
                <a:lnTo>
                  <a:pt x="74530" y="79050"/>
                </a:lnTo>
                <a:lnTo>
                  <a:pt x="74570" y="79020"/>
                </a:lnTo>
                <a:lnTo>
                  <a:pt x="74700" y="79020"/>
                </a:lnTo>
                <a:lnTo>
                  <a:pt x="74910" y="79040"/>
                </a:lnTo>
                <a:lnTo>
                  <a:pt x="75630" y="79180"/>
                </a:lnTo>
                <a:lnTo>
                  <a:pt x="75770" y="79220"/>
                </a:lnTo>
                <a:lnTo>
                  <a:pt x="75810" y="79250"/>
                </a:lnTo>
                <a:lnTo>
                  <a:pt x="75870" y="79310"/>
                </a:lnTo>
                <a:lnTo>
                  <a:pt x="76210" y="79750"/>
                </a:lnTo>
                <a:lnTo>
                  <a:pt x="76470" y="80190"/>
                </a:lnTo>
                <a:lnTo>
                  <a:pt x="76950" y="80700"/>
                </a:lnTo>
                <a:lnTo>
                  <a:pt x="77260" y="80950"/>
                </a:lnTo>
                <a:lnTo>
                  <a:pt x="77410" y="81350"/>
                </a:lnTo>
                <a:lnTo>
                  <a:pt x="77730" y="81290"/>
                </a:lnTo>
                <a:lnTo>
                  <a:pt x="77660" y="81090"/>
                </a:lnTo>
                <a:lnTo>
                  <a:pt x="77800" y="81130"/>
                </a:lnTo>
                <a:lnTo>
                  <a:pt x="77950" y="81450"/>
                </a:lnTo>
                <a:lnTo>
                  <a:pt x="77990" y="81470"/>
                </a:lnTo>
                <a:lnTo>
                  <a:pt x="78020" y="81580"/>
                </a:lnTo>
                <a:lnTo>
                  <a:pt x="77970" y="81830"/>
                </a:lnTo>
                <a:lnTo>
                  <a:pt x="78150" y="81930"/>
                </a:lnTo>
                <a:lnTo>
                  <a:pt x="78160" y="82340"/>
                </a:lnTo>
                <a:lnTo>
                  <a:pt x="78330" y="83000"/>
                </a:lnTo>
                <a:lnTo>
                  <a:pt x="78280" y="83510"/>
                </a:lnTo>
                <a:lnTo>
                  <a:pt x="77630" y="83840"/>
                </a:lnTo>
                <a:lnTo>
                  <a:pt x="76430" y="84130"/>
                </a:lnTo>
                <a:lnTo>
                  <a:pt x="76330" y="84150"/>
                </a:lnTo>
                <a:lnTo>
                  <a:pt x="75120" y="84610"/>
                </a:lnTo>
                <a:lnTo>
                  <a:pt x="74740" y="85060"/>
                </a:lnTo>
                <a:lnTo>
                  <a:pt x="74670" y="85100"/>
                </a:lnTo>
                <a:lnTo>
                  <a:pt x="74170" y="85000"/>
                </a:lnTo>
                <a:lnTo>
                  <a:pt x="74050" y="85040"/>
                </a:lnTo>
                <a:lnTo>
                  <a:pt x="73790" y="85220"/>
                </a:lnTo>
                <a:lnTo>
                  <a:pt x="73620" y="85250"/>
                </a:lnTo>
                <a:lnTo>
                  <a:pt x="73440" y="85230"/>
                </a:lnTo>
                <a:lnTo>
                  <a:pt x="73320" y="85170"/>
                </a:lnTo>
                <a:lnTo>
                  <a:pt x="72220" y="84290"/>
                </a:lnTo>
                <a:lnTo>
                  <a:pt x="72130" y="83970"/>
                </a:lnTo>
                <a:lnTo>
                  <a:pt x="71930" y="83830"/>
                </a:lnTo>
                <a:lnTo>
                  <a:pt x="71680" y="83880"/>
                </a:lnTo>
                <a:lnTo>
                  <a:pt x="71470" y="84090"/>
                </a:lnTo>
                <a:lnTo>
                  <a:pt x="71150" y="84020"/>
                </a:lnTo>
                <a:lnTo>
                  <a:pt x="70700" y="84310"/>
                </a:lnTo>
                <a:lnTo>
                  <a:pt x="70480" y="84090"/>
                </a:lnTo>
                <a:lnTo>
                  <a:pt x="70350" y="84090"/>
                </a:lnTo>
                <a:lnTo>
                  <a:pt x="70140" y="84250"/>
                </a:lnTo>
                <a:lnTo>
                  <a:pt x="69930" y="84170"/>
                </a:lnTo>
                <a:lnTo>
                  <a:pt x="69590" y="83840"/>
                </a:lnTo>
                <a:lnTo>
                  <a:pt x="69370" y="83880"/>
                </a:lnTo>
                <a:lnTo>
                  <a:pt x="69210" y="83850"/>
                </a:lnTo>
                <a:lnTo>
                  <a:pt x="69080" y="83830"/>
                </a:lnTo>
                <a:lnTo>
                  <a:pt x="68790" y="83830"/>
                </a:lnTo>
                <a:lnTo>
                  <a:pt x="68590" y="83980"/>
                </a:lnTo>
                <a:lnTo>
                  <a:pt x="68490" y="83850"/>
                </a:lnTo>
                <a:lnTo>
                  <a:pt x="68090" y="83530"/>
                </a:lnTo>
                <a:lnTo>
                  <a:pt x="68050" y="83460"/>
                </a:lnTo>
                <a:lnTo>
                  <a:pt x="67970" y="83380"/>
                </a:lnTo>
                <a:lnTo>
                  <a:pt x="67940" y="83280"/>
                </a:lnTo>
                <a:lnTo>
                  <a:pt x="68020" y="83130"/>
                </a:lnTo>
                <a:lnTo>
                  <a:pt x="68090" y="83080"/>
                </a:lnTo>
                <a:lnTo>
                  <a:pt x="68350" y="82950"/>
                </a:lnTo>
                <a:lnTo>
                  <a:pt x="68280" y="82500"/>
                </a:lnTo>
                <a:lnTo>
                  <a:pt x="67960" y="82230"/>
                </a:lnTo>
                <a:lnTo>
                  <a:pt x="67610" y="82050"/>
                </a:lnTo>
                <a:lnTo>
                  <a:pt x="67450" y="81870"/>
                </a:lnTo>
                <a:lnTo>
                  <a:pt x="67260" y="81740"/>
                </a:lnTo>
                <a:lnTo>
                  <a:pt x="66400" y="81410"/>
                </a:lnTo>
                <a:lnTo>
                  <a:pt x="66210" y="81230"/>
                </a:lnTo>
                <a:lnTo>
                  <a:pt x="66160" y="81100"/>
                </a:lnTo>
                <a:lnTo>
                  <a:pt x="65920" y="80790"/>
                </a:lnTo>
                <a:lnTo>
                  <a:pt x="65830" y="80650"/>
                </a:lnTo>
                <a:lnTo>
                  <a:pt x="65800" y="80420"/>
                </a:lnTo>
                <a:lnTo>
                  <a:pt x="65800" y="80230"/>
                </a:lnTo>
                <a:lnTo>
                  <a:pt x="65760" y="80090"/>
                </a:lnTo>
                <a:lnTo>
                  <a:pt x="65580" y="80000"/>
                </a:lnTo>
                <a:lnTo>
                  <a:pt x="65430" y="80100"/>
                </a:lnTo>
                <a:lnTo>
                  <a:pt x="64440" y="80740"/>
                </a:lnTo>
                <a:lnTo>
                  <a:pt x="64270" y="80820"/>
                </a:lnTo>
                <a:lnTo>
                  <a:pt x="64070" y="80800"/>
                </a:lnTo>
                <a:lnTo>
                  <a:pt x="63870" y="80720"/>
                </a:lnTo>
                <a:lnTo>
                  <a:pt x="63710" y="80630"/>
                </a:lnTo>
                <a:lnTo>
                  <a:pt x="63550" y="80490"/>
                </a:lnTo>
                <a:lnTo>
                  <a:pt x="63130" y="79970"/>
                </a:lnTo>
                <a:lnTo>
                  <a:pt x="63060" y="79920"/>
                </a:lnTo>
                <a:lnTo>
                  <a:pt x="62970" y="79870"/>
                </a:lnTo>
                <a:lnTo>
                  <a:pt x="62870" y="79830"/>
                </a:lnTo>
                <a:lnTo>
                  <a:pt x="62770" y="79800"/>
                </a:lnTo>
                <a:lnTo>
                  <a:pt x="61860" y="79400"/>
                </a:lnTo>
                <a:lnTo>
                  <a:pt x="61440" y="79260"/>
                </a:lnTo>
                <a:lnTo>
                  <a:pt x="61040" y="79280"/>
                </a:lnTo>
                <a:lnTo>
                  <a:pt x="60720" y="79240"/>
                </a:lnTo>
                <a:lnTo>
                  <a:pt x="60030" y="78730"/>
                </a:lnTo>
                <a:lnTo>
                  <a:pt x="59700" y="78590"/>
                </a:lnTo>
                <a:lnTo>
                  <a:pt x="59130" y="78730"/>
                </a:lnTo>
                <a:lnTo>
                  <a:pt x="57770" y="79630"/>
                </a:lnTo>
                <a:lnTo>
                  <a:pt x="55880" y="80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