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Nueva Segovia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Nicaragua • State Map | Fully Editable Vector Shape</a:t>
            </a:r>
          </a:p>
        </p:txBody>
      </p:sp>
      <p:sp>
        <p:nvSpPr>
          <p:cNvPr id="101" name="Nueva Segovia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40150" y="26900"/>
                </a:moveTo>
                <a:lnTo>
                  <a:pt x="39710" y="27170"/>
                </a:lnTo>
                <a:lnTo>
                  <a:pt x="39530" y="27390"/>
                </a:lnTo>
                <a:lnTo>
                  <a:pt x="39420" y="27700"/>
                </a:lnTo>
                <a:lnTo>
                  <a:pt x="39390" y="28590"/>
                </a:lnTo>
                <a:lnTo>
                  <a:pt x="39340" y="28840"/>
                </a:lnTo>
                <a:lnTo>
                  <a:pt x="39260" y="29070"/>
                </a:lnTo>
                <a:lnTo>
                  <a:pt x="38730" y="29980"/>
                </a:lnTo>
                <a:lnTo>
                  <a:pt x="38560" y="30420"/>
                </a:lnTo>
                <a:lnTo>
                  <a:pt x="38500" y="30890"/>
                </a:lnTo>
                <a:lnTo>
                  <a:pt x="38540" y="32010"/>
                </a:lnTo>
                <a:lnTo>
                  <a:pt x="38330" y="32250"/>
                </a:lnTo>
                <a:lnTo>
                  <a:pt x="38000" y="32420"/>
                </a:lnTo>
                <a:lnTo>
                  <a:pt x="37590" y="32730"/>
                </a:lnTo>
                <a:lnTo>
                  <a:pt x="37280" y="33170"/>
                </a:lnTo>
                <a:lnTo>
                  <a:pt x="37150" y="33260"/>
                </a:lnTo>
                <a:lnTo>
                  <a:pt x="36910" y="33290"/>
                </a:lnTo>
                <a:lnTo>
                  <a:pt x="36740" y="33200"/>
                </a:lnTo>
                <a:lnTo>
                  <a:pt x="36580" y="33060"/>
                </a:lnTo>
                <a:lnTo>
                  <a:pt x="36380" y="32940"/>
                </a:lnTo>
                <a:lnTo>
                  <a:pt x="36060" y="32920"/>
                </a:lnTo>
                <a:lnTo>
                  <a:pt x="35100" y="33000"/>
                </a:lnTo>
                <a:lnTo>
                  <a:pt x="34920" y="33080"/>
                </a:lnTo>
                <a:lnTo>
                  <a:pt x="34730" y="32840"/>
                </a:lnTo>
                <a:lnTo>
                  <a:pt x="34530" y="32920"/>
                </a:lnTo>
                <a:lnTo>
                  <a:pt x="34350" y="33140"/>
                </a:lnTo>
                <a:lnTo>
                  <a:pt x="33800" y="32470"/>
                </a:lnTo>
                <a:lnTo>
                  <a:pt x="33390" y="31750"/>
                </a:lnTo>
                <a:lnTo>
                  <a:pt x="33210" y="31520"/>
                </a:lnTo>
                <a:lnTo>
                  <a:pt x="33060" y="31370"/>
                </a:lnTo>
                <a:lnTo>
                  <a:pt x="32430" y="30850"/>
                </a:lnTo>
                <a:lnTo>
                  <a:pt x="32070" y="30970"/>
                </a:lnTo>
                <a:lnTo>
                  <a:pt x="31670" y="31130"/>
                </a:lnTo>
                <a:lnTo>
                  <a:pt x="31620" y="31220"/>
                </a:lnTo>
                <a:lnTo>
                  <a:pt x="31560" y="31340"/>
                </a:lnTo>
                <a:lnTo>
                  <a:pt x="31450" y="31880"/>
                </a:lnTo>
                <a:lnTo>
                  <a:pt x="31280" y="32080"/>
                </a:lnTo>
                <a:lnTo>
                  <a:pt x="30730" y="31830"/>
                </a:lnTo>
                <a:lnTo>
                  <a:pt x="30370" y="31610"/>
                </a:lnTo>
                <a:lnTo>
                  <a:pt x="30090" y="31530"/>
                </a:lnTo>
                <a:lnTo>
                  <a:pt x="29870" y="31500"/>
                </a:lnTo>
                <a:lnTo>
                  <a:pt x="29110" y="31600"/>
                </a:lnTo>
                <a:lnTo>
                  <a:pt x="28520" y="31610"/>
                </a:lnTo>
                <a:lnTo>
                  <a:pt x="27500" y="31270"/>
                </a:lnTo>
                <a:lnTo>
                  <a:pt x="26180" y="31250"/>
                </a:lnTo>
                <a:lnTo>
                  <a:pt x="26000" y="31270"/>
                </a:lnTo>
                <a:lnTo>
                  <a:pt x="25590" y="31380"/>
                </a:lnTo>
                <a:lnTo>
                  <a:pt x="25400" y="31560"/>
                </a:lnTo>
                <a:lnTo>
                  <a:pt x="25110" y="31700"/>
                </a:lnTo>
                <a:lnTo>
                  <a:pt x="24890" y="31500"/>
                </a:lnTo>
                <a:lnTo>
                  <a:pt x="24680" y="31380"/>
                </a:lnTo>
                <a:lnTo>
                  <a:pt x="24370" y="31260"/>
                </a:lnTo>
                <a:lnTo>
                  <a:pt x="24170" y="31120"/>
                </a:lnTo>
                <a:lnTo>
                  <a:pt x="24000" y="30940"/>
                </a:lnTo>
                <a:lnTo>
                  <a:pt x="23920" y="30780"/>
                </a:lnTo>
                <a:lnTo>
                  <a:pt x="23560" y="30240"/>
                </a:lnTo>
                <a:lnTo>
                  <a:pt x="22280" y="30000"/>
                </a:lnTo>
                <a:lnTo>
                  <a:pt x="21870" y="29990"/>
                </a:lnTo>
                <a:lnTo>
                  <a:pt x="21790" y="30060"/>
                </a:lnTo>
                <a:lnTo>
                  <a:pt x="21730" y="30120"/>
                </a:lnTo>
                <a:lnTo>
                  <a:pt x="21590" y="30310"/>
                </a:lnTo>
                <a:lnTo>
                  <a:pt x="21440" y="30420"/>
                </a:lnTo>
                <a:lnTo>
                  <a:pt x="21360" y="30370"/>
                </a:lnTo>
                <a:lnTo>
                  <a:pt x="21290" y="30270"/>
                </a:lnTo>
                <a:lnTo>
                  <a:pt x="21260" y="30100"/>
                </a:lnTo>
                <a:lnTo>
                  <a:pt x="21310" y="29090"/>
                </a:lnTo>
                <a:lnTo>
                  <a:pt x="21330" y="28770"/>
                </a:lnTo>
                <a:lnTo>
                  <a:pt x="21370" y="28500"/>
                </a:lnTo>
                <a:lnTo>
                  <a:pt x="21400" y="28390"/>
                </a:lnTo>
                <a:lnTo>
                  <a:pt x="21490" y="28310"/>
                </a:lnTo>
                <a:lnTo>
                  <a:pt x="21700" y="28160"/>
                </a:lnTo>
                <a:lnTo>
                  <a:pt x="22110" y="27950"/>
                </a:lnTo>
                <a:lnTo>
                  <a:pt x="22500" y="27920"/>
                </a:lnTo>
                <a:lnTo>
                  <a:pt x="23300" y="28020"/>
                </a:lnTo>
                <a:lnTo>
                  <a:pt x="24790" y="27730"/>
                </a:lnTo>
                <a:lnTo>
                  <a:pt x="25520" y="27690"/>
                </a:lnTo>
                <a:lnTo>
                  <a:pt x="26120" y="28030"/>
                </a:lnTo>
                <a:lnTo>
                  <a:pt x="26450" y="28120"/>
                </a:lnTo>
                <a:lnTo>
                  <a:pt x="26710" y="28030"/>
                </a:lnTo>
                <a:lnTo>
                  <a:pt x="26960" y="27900"/>
                </a:lnTo>
                <a:lnTo>
                  <a:pt x="27230" y="27870"/>
                </a:lnTo>
                <a:lnTo>
                  <a:pt x="27520" y="28160"/>
                </a:lnTo>
                <a:lnTo>
                  <a:pt x="27630" y="28240"/>
                </a:lnTo>
                <a:lnTo>
                  <a:pt x="27800" y="28300"/>
                </a:lnTo>
                <a:lnTo>
                  <a:pt x="27930" y="28320"/>
                </a:lnTo>
                <a:lnTo>
                  <a:pt x="28870" y="28260"/>
                </a:lnTo>
                <a:lnTo>
                  <a:pt x="29210" y="28170"/>
                </a:lnTo>
                <a:lnTo>
                  <a:pt x="29480" y="28040"/>
                </a:lnTo>
                <a:lnTo>
                  <a:pt x="29700" y="27800"/>
                </a:lnTo>
                <a:lnTo>
                  <a:pt x="29800" y="27510"/>
                </a:lnTo>
                <a:lnTo>
                  <a:pt x="29950" y="26950"/>
                </a:lnTo>
                <a:lnTo>
                  <a:pt x="30240" y="26490"/>
                </a:lnTo>
                <a:lnTo>
                  <a:pt x="31440" y="25200"/>
                </a:lnTo>
                <a:lnTo>
                  <a:pt x="32070" y="24200"/>
                </a:lnTo>
                <a:lnTo>
                  <a:pt x="32260" y="24080"/>
                </a:lnTo>
                <a:lnTo>
                  <a:pt x="32480" y="23990"/>
                </a:lnTo>
                <a:lnTo>
                  <a:pt x="32700" y="23880"/>
                </a:lnTo>
                <a:lnTo>
                  <a:pt x="32910" y="23650"/>
                </a:lnTo>
                <a:lnTo>
                  <a:pt x="33050" y="23410"/>
                </a:lnTo>
                <a:lnTo>
                  <a:pt x="33120" y="23230"/>
                </a:lnTo>
                <a:lnTo>
                  <a:pt x="33210" y="23060"/>
                </a:lnTo>
                <a:lnTo>
                  <a:pt x="33420" y="22880"/>
                </a:lnTo>
                <a:lnTo>
                  <a:pt x="33670" y="22750"/>
                </a:lnTo>
                <a:lnTo>
                  <a:pt x="35070" y="22540"/>
                </a:lnTo>
                <a:lnTo>
                  <a:pt x="35070" y="22750"/>
                </a:lnTo>
                <a:lnTo>
                  <a:pt x="34870" y="23150"/>
                </a:lnTo>
                <a:lnTo>
                  <a:pt x="34920" y="23650"/>
                </a:lnTo>
                <a:lnTo>
                  <a:pt x="36220" y="24600"/>
                </a:lnTo>
                <a:lnTo>
                  <a:pt x="36610" y="25120"/>
                </a:lnTo>
                <a:lnTo>
                  <a:pt x="36740" y="25240"/>
                </a:lnTo>
                <a:lnTo>
                  <a:pt x="36990" y="25330"/>
                </a:lnTo>
                <a:lnTo>
                  <a:pt x="37160" y="25290"/>
                </a:lnTo>
                <a:lnTo>
                  <a:pt x="37330" y="25220"/>
                </a:lnTo>
                <a:lnTo>
                  <a:pt x="37580" y="25210"/>
                </a:lnTo>
                <a:lnTo>
                  <a:pt x="37980" y="25380"/>
                </a:lnTo>
                <a:lnTo>
                  <a:pt x="38190" y="25710"/>
                </a:lnTo>
                <a:lnTo>
                  <a:pt x="38370" y="26100"/>
                </a:lnTo>
                <a:lnTo>
                  <a:pt x="38670" y="26450"/>
                </a:lnTo>
                <a:lnTo>
                  <a:pt x="39070" y="26600"/>
                </a:lnTo>
                <a:lnTo>
                  <a:pt x="39500" y="26580"/>
                </a:lnTo>
                <a:lnTo>
                  <a:pt x="39870" y="26610"/>
                </a:lnTo>
                <a:lnTo>
                  <a:pt x="40120" y="26890"/>
                </a:lnTo>
                <a:lnTo>
                  <a:pt x="40150" y="26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