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Matagalpa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Matagalp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44490" y="35450"/>
                </a:moveTo>
                <a:lnTo>
                  <a:pt x="44880" y="36310"/>
                </a:lnTo>
                <a:lnTo>
                  <a:pt x="45810" y="37570"/>
                </a:lnTo>
                <a:lnTo>
                  <a:pt x="46170" y="37930"/>
                </a:lnTo>
                <a:lnTo>
                  <a:pt x="46420" y="38030"/>
                </a:lnTo>
                <a:lnTo>
                  <a:pt x="46510" y="38080"/>
                </a:lnTo>
                <a:lnTo>
                  <a:pt x="46610" y="38160"/>
                </a:lnTo>
                <a:lnTo>
                  <a:pt x="47130" y="38650"/>
                </a:lnTo>
                <a:lnTo>
                  <a:pt x="47170" y="38670"/>
                </a:lnTo>
                <a:lnTo>
                  <a:pt x="47220" y="38690"/>
                </a:lnTo>
                <a:lnTo>
                  <a:pt x="47270" y="38700"/>
                </a:lnTo>
                <a:lnTo>
                  <a:pt x="47330" y="38700"/>
                </a:lnTo>
                <a:lnTo>
                  <a:pt x="47440" y="38690"/>
                </a:lnTo>
                <a:lnTo>
                  <a:pt x="47540" y="38660"/>
                </a:lnTo>
                <a:lnTo>
                  <a:pt x="47600" y="38660"/>
                </a:lnTo>
                <a:lnTo>
                  <a:pt x="47680" y="38680"/>
                </a:lnTo>
                <a:lnTo>
                  <a:pt x="47820" y="38780"/>
                </a:lnTo>
                <a:lnTo>
                  <a:pt x="48070" y="38910"/>
                </a:lnTo>
                <a:lnTo>
                  <a:pt x="48140" y="38950"/>
                </a:lnTo>
                <a:lnTo>
                  <a:pt x="48170" y="39010"/>
                </a:lnTo>
                <a:lnTo>
                  <a:pt x="48200" y="39180"/>
                </a:lnTo>
                <a:lnTo>
                  <a:pt x="48230" y="39220"/>
                </a:lnTo>
                <a:lnTo>
                  <a:pt x="48450" y="39250"/>
                </a:lnTo>
                <a:lnTo>
                  <a:pt x="48580" y="39430"/>
                </a:lnTo>
                <a:lnTo>
                  <a:pt x="49140" y="39670"/>
                </a:lnTo>
                <a:lnTo>
                  <a:pt x="49340" y="39700"/>
                </a:lnTo>
                <a:lnTo>
                  <a:pt x="49820" y="39580"/>
                </a:lnTo>
                <a:lnTo>
                  <a:pt x="50340" y="39330"/>
                </a:lnTo>
                <a:lnTo>
                  <a:pt x="50520" y="39200"/>
                </a:lnTo>
                <a:lnTo>
                  <a:pt x="50680" y="39010"/>
                </a:lnTo>
                <a:lnTo>
                  <a:pt x="50910" y="38540"/>
                </a:lnTo>
                <a:lnTo>
                  <a:pt x="51120" y="37880"/>
                </a:lnTo>
                <a:lnTo>
                  <a:pt x="51270" y="37540"/>
                </a:lnTo>
                <a:lnTo>
                  <a:pt x="51510" y="37210"/>
                </a:lnTo>
                <a:lnTo>
                  <a:pt x="51980" y="36930"/>
                </a:lnTo>
                <a:lnTo>
                  <a:pt x="52590" y="36870"/>
                </a:lnTo>
                <a:lnTo>
                  <a:pt x="53800" y="36900"/>
                </a:lnTo>
                <a:lnTo>
                  <a:pt x="54090" y="36870"/>
                </a:lnTo>
                <a:lnTo>
                  <a:pt x="54250" y="36800"/>
                </a:lnTo>
                <a:lnTo>
                  <a:pt x="55910" y="35250"/>
                </a:lnTo>
                <a:lnTo>
                  <a:pt x="55990" y="35270"/>
                </a:lnTo>
                <a:lnTo>
                  <a:pt x="56050" y="35340"/>
                </a:lnTo>
                <a:lnTo>
                  <a:pt x="56160" y="35530"/>
                </a:lnTo>
                <a:lnTo>
                  <a:pt x="57990" y="37860"/>
                </a:lnTo>
                <a:lnTo>
                  <a:pt x="58330" y="38370"/>
                </a:lnTo>
                <a:lnTo>
                  <a:pt x="57540" y="39430"/>
                </a:lnTo>
                <a:lnTo>
                  <a:pt x="57480" y="39530"/>
                </a:lnTo>
                <a:lnTo>
                  <a:pt x="57420" y="39660"/>
                </a:lnTo>
                <a:lnTo>
                  <a:pt x="57460" y="39680"/>
                </a:lnTo>
                <a:lnTo>
                  <a:pt x="57500" y="39700"/>
                </a:lnTo>
                <a:lnTo>
                  <a:pt x="57630" y="39820"/>
                </a:lnTo>
                <a:lnTo>
                  <a:pt x="57670" y="39850"/>
                </a:lnTo>
                <a:lnTo>
                  <a:pt x="57720" y="39870"/>
                </a:lnTo>
                <a:lnTo>
                  <a:pt x="57770" y="39880"/>
                </a:lnTo>
                <a:lnTo>
                  <a:pt x="57810" y="39900"/>
                </a:lnTo>
                <a:lnTo>
                  <a:pt x="57850" y="39920"/>
                </a:lnTo>
                <a:lnTo>
                  <a:pt x="57930" y="39980"/>
                </a:lnTo>
                <a:lnTo>
                  <a:pt x="58070" y="40170"/>
                </a:lnTo>
                <a:lnTo>
                  <a:pt x="58090" y="40210"/>
                </a:lnTo>
                <a:lnTo>
                  <a:pt x="58210" y="40580"/>
                </a:lnTo>
                <a:lnTo>
                  <a:pt x="58470" y="41130"/>
                </a:lnTo>
                <a:lnTo>
                  <a:pt x="58520" y="41200"/>
                </a:lnTo>
                <a:lnTo>
                  <a:pt x="58580" y="41270"/>
                </a:lnTo>
                <a:lnTo>
                  <a:pt x="58620" y="41300"/>
                </a:lnTo>
                <a:lnTo>
                  <a:pt x="58660" y="41320"/>
                </a:lnTo>
                <a:lnTo>
                  <a:pt x="58710" y="41340"/>
                </a:lnTo>
                <a:lnTo>
                  <a:pt x="58770" y="41350"/>
                </a:lnTo>
                <a:lnTo>
                  <a:pt x="58830" y="41350"/>
                </a:lnTo>
                <a:lnTo>
                  <a:pt x="58880" y="41340"/>
                </a:lnTo>
                <a:lnTo>
                  <a:pt x="58940" y="41330"/>
                </a:lnTo>
                <a:lnTo>
                  <a:pt x="59140" y="41210"/>
                </a:lnTo>
                <a:lnTo>
                  <a:pt x="59180" y="41190"/>
                </a:lnTo>
                <a:lnTo>
                  <a:pt x="59240" y="41180"/>
                </a:lnTo>
                <a:lnTo>
                  <a:pt x="59280" y="41170"/>
                </a:lnTo>
                <a:lnTo>
                  <a:pt x="59330" y="41180"/>
                </a:lnTo>
                <a:lnTo>
                  <a:pt x="59320" y="41190"/>
                </a:lnTo>
                <a:lnTo>
                  <a:pt x="59250" y="41240"/>
                </a:lnTo>
                <a:lnTo>
                  <a:pt x="59130" y="41330"/>
                </a:lnTo>
                <a:lnTo>
                  <a:pt x="59120" y="41340"/>
                </a:lnTo>
                <a:lnTo>
                  <a:pt x="58730" y="41770"/>
                </a:lnTo>
                <a:lnTo>
                  <a:pt x="58660" y="41930"/>
                </a:lnTo>
                <a:lnTo>
                  <a:pt x="58540" y="42560"/>
                </a:lnTo>
                <a:lnTo>
                  <a:pt x="58520" y="42830"/>
                </a:lnTo>
                <a:lnTo>
                  <a:pt x="58500" y="42890"/>
                </a:lnTo>
                <a:lnTo>
                  <a:pt x="58420" y="43080"/>
                </a:lnTo>
                <a:lnTo>
                  <a:pt x="58390" y="43360"/>
                </a:lnTo>
                <a:lnTo>
                  <a:pt x="58330" y="43380"/>
                </a:lnTo>
                <a:lnTo>
                  <a:pt x="58260" y="43360"/>
                </a:lnTo>
                <a:lnTo>
                  <a:pt x="58150" y="43400"/>
                </a:lnTo>
                <a:lnTo>
                  <a:pt x="57960" y="43550"/>
                </a:lnTo>
                <a:lnTo>
                  <a:pt x="57860" y="43540"/>
                </a:lnTo>
                <a:lnTo>
                  <a:pt x="57750" y="43460"/>
                </a:lnTo>
                <a:lnTo>
                  <a:pt x="57520" y="43400"/>
                </a:lnTo>
                <a:lnTo>
                  <a:pt x="57270" y="43410"/>
                </a:lnTo>
                <a:lnTo>
                  <a:pt x="56920" y="43510"/>
                </a:lnTo>
                <a:lnTo>
                  <a:pt x="56700" y="43530"/>
                </a:lnTo>
                <a:lnTo>
                  <a:pt x="56430" y="43720"/>
                </a:lnTo>
                <a:lnTo>
                  <a:pt x="56050" y="44090"/>
                </a:lnTo>
                <a:lnTo>
                  <a:pt x="55630" y="44370"/>
                </a:lnTo>
                <a:lnTo>
                  <a:pt x="55260" y="44300"/>
                </a:lnTo>
                <a:lnTo>
                  <a:pt x="55130" y="44610"/>
                </a:lnTo>
                <a:lnTo>
                  <a:pt x="54950" y="44900"/>
                </a:lnTo>
                <a:lnTo>
                  <a:pt x="54830" y="45000"/>
                </a:lnTo>
                <a:lnTo>
                  <a:pt x="54610" y="45150"/>
                </a:lnTo>
                <a:lnTo>
                  <a:pt x="54540" y="45230"/>
                </a:lnTo>
                <a:lnTo>
                  <a:pt x="54300" y="45160"/>
                </a:lnTo>
                <a:lnTo>
                  <a:pt x="53210" y="44970"/>
                </a:lnTo>
                <a:lnTo>
                  <a:pt x="53030" y="44990"/>
                </a:lnTo>
                <a:lnTo>
                  <a:pt x="52530" y="45140"/>
                </a:lnTo>
                <a:lnTo>
                  <a:pt x="52270" y="45190"/>
                </a:lnTo>
                <a:lnTo>
                  <a:pt x="52050" y="45200"/>
                </a:lnTo>
                <a:lnTo>
                  <a:pt x="51850" y="45170"/>
                </a:lnTo>
                <a:lnTo>
                  <a:pt x="51520" y="45080"/>
                </a:lnTo>
                <a:lnTo>
                  <a:pt x="51370" y="45040"/>
                </a:lnTo>
                <a:lnTo>
                  <a:pt x="51180" y="45070"/>
                </a:lnTo>
                <a:lnTo>
                  <a:pt x="51120" y="45160"/>
                </a:lnTo>
                <a:lnTo>
                  <a:pt x="51120" y="45460"/>
                </a:lnTo>
                <a:lnTo>
                  <a:pt x="51060" y="45640"/>
                </a:lnTo>
                <a:lnTo>
                  <a:pt x="50850" y="45830"/>
                </a:lnTo>
                <a:lnTo>
                  <a:pt x="50670" y="45890"/>
                </a:lnTo>
                <a:lnTo>
                  <a:pt x="50450" y="45880"/>
                </a:lnTo>
                <a:lnTo>
                  <a:pt x="50250" y="45850"/>
                </a:lnTo>
                <a:lnTo>
                  <a:pt x="49980" y="45870"/>
                </a:lnTo>
                <a:lnTo>
                  <a:pt x="49820" y="45960"/>
                </a:lnTo>
                <a:lnTo>
                  <a:pt x="49700" y="46080"/>
                </a:lnTo>
                <a:lnTo>
                  <a:pt x="49630" y="46230"/>
                </a:lnTo>
                <a:lnTo>
                  <a:pt x="49590" y="46410"/>
                </a:lnTo>
                <a:lnTo>
                  <a:pt x="49610" y="46590"/>
                </a:lnTo>
                <a:lnTo>
                  <a:pt x="49790" y="46950"/>
                </a:lnTo>
                <a:lnTo>
                  <a:pt x="49870" y="47160"/>
                </a:lnTo>
                <a:lnTo>
                  <a:pt x="50010" y="47790"/>
                </a:lnTo>
                <a:lnTo>
                  <a:pt x="50490" y="48820"/>
                </a:lnTo>
                <a:lnTo>
                  <a:pt x="50500" y="49020"/>
                </a:lnTo>
                <a:lnTo>
                  <a:pt x="50480" y="49200"/>
                </a:lnTo>
                <a:lnTo>
                  <a:pt x="50430" y="49350"/>
                </a:lnTo>
                <a:lnTo>
                  <a:pt x="50360" y="49470"/>
                </a:lnTo>
                <a:lnTo>
                  <a:pt x="50240" y="49470"/>
                </a:lnTo>
                <a:lnTo>
                  <a:pt x="50150" y="49390"/>
                </a:lnTo>
                <a:lnTo>
                  <a:pt x="49980" y="49270"/>
                </a:lnTo>
                <a:lnTo>
                  <a:pt x="49810" y="49210"/>
                </a:lnTo>
                <a:lnTo>
                  <a:pt x="49740" y="49280"/>
                </a:lnTo>
                <a:lnTo>
                  <a:pt x="49680" y="49460"/>
                </a:lnTo>
                <a:lnTo>
                  <a:pt x="49560" y="49430"/>
                </a:lnTo>
                <a:lnTo>
                  <a:pt x="48990" y="48780"/>
                </a:lnTo>
                <a:lnTo>
                  <a:pt x="48790" y="48750"/>
                </a:lnTo>
                <a:lnTo>
                  <a:pt x="48470" y="48960"/>
                </a:lnTo>
                <a:lnTo>
                  <a:pt x="48350" y="48960"/>
                </a:lnTo>
                <a:lnTo>
                  <a:pt x="48450" y="48480"/>
                </a:lnTo>
                <a:lnTo>
                  <a:pt x="48470" y="48430"/>
                </a:lnTo>
                <a:lnTo>
                  <a:pt x="48340" y="48330"/>
                </a:lnTo>
                <a:lnTo>
                  <a:pt x="48050" y="48310"/>
                </a:lnTo>
                <a:lnTo>
                  <a:pt x="47700" y="48120"/>
                </a:lnTo>
                <a:lnTo>
                  <a:pt x="47100" y="47910"/>
                </a:lnTo>
                <a:lnTo>
                  <a:pt x="46970" y="47850"/>
                </a:lnTo>
                <a:lnTo>
                  <a:pt x="46910" y="47670"/>
                </a:lnTo>
                <a:lnTo>
                  <a:pt x="46750" y="47480"/>
                </a:lnTo>
                <a:lnTo>
                  <a:pt x="46570" y="47330"/>
                </a:lnTo>
                <a:lnTo>
                  <a:pt x="46410" y="47280"/>
                </a:lnTo>
                <a:lnTo>
                  <a:pt x="46300" y="47250"/>
                </a:lnTo>
                <a:lnTo>
                  <a:pt x="46160" y="47360"/>
                </a:lnTo>
                <a:lnTo>
                  <a:pt x="46130" y="47400"/>
                </a:lnTo>
                <a:lnTo>
                  <a:pt x="46100" y="47470"/>
                </a:lnTo>
                <a:lnTo>
                  <a:pt x="46060" y="47560"/>
                </a:lnTo>
                <a:lnTo>
                  <a:pt x="46000" y="47630"/>
                </a:lnTo>
                <a:lnTo>
                  <a:pt x="45970" y="47660"/>
                </a:lnTo>
                <a:lnTo>
                  <a:pt x="45890" y="47710"/>
                </a:lnTo>
                <a:lnTo>
                  <a:pt x="45810" y="47750"/>
                </a:lnTo>
                <a:lnTo>
                  <a:pt x="45660" y="47800"/>
                </a:lnTo>
                <a:lnTo>
                  <a:pt x="45620" y="47820"/>
                </a:lnTo>
                <a:lnTo>
                  <a:pt x="45580" y="47850"/>
                </a:lnTo>
                <a:lnTo>
                  <a:pt x="45560" y="47900"/>
                </a:lnTo>
                <a:lnTo>
                  <a:pt x="45460" y="47930"/>
                </a:lnTo>
                <a:lnTo>
                  <a:pt x="45280" y="47950"/>
                </a:lnTo>
                <a:lnTo>
                  <a:pt x="44100" y="47890"/>
                </a:lnTo>
                <a:lnTo>
                  <a:pt x="44040" y="47900"/>
                </a:lnTo>
                <a:lnTo>
                  <a:pt x="43990" y="47920"/>
                </a:lnTo>
                <a:lnTo>
                  <a:pt x="43960" y="47950"/>
                </a:lnTo>
                <a:lnTo>
                  <a:pt x="43930" y="47990"/>
                </a:lnTo>
                <a:lnTo>
                  <a:pt x="43690" y="48470"/>
                </a:lnTo>
                <a:lnTo>
                  <a:pt x="43640" y="48540"/>
                </a:lnTo>
                <a:lnTo>
                  <a:pt x="43570" y="48570"/>
                </a:lnTo>
                <a:lnTo>
                  <a:pt x="43460" y="48590"/>
                </a:lnTo>
                <a:lnTo>
                  <a:pt x="43100" y="48590"/>
                </a:lnTo>
                <a:lnTo>
                  <a:pt x="43020" y="48610"/>
                </a:lnTo>
                <a:lnTo>
                  <a:pt x="42850" y="48690"/>
                </a:lnTo>
                <a:lnTo>
                  <a:pt x="42480" y="48760"/>
                </a:lnTo>
                <a:lnTo>
                  <a:pt x="42260" y="48810"/>
                </a:lnTo>
                <a:lnTo>
                  <a:pt x="42040" y="48990"/>
                </a:lnTo>
                <a:lnTo>
                  <a:pt x="41970" y="49030"/>
                </a:lnTo>
                <a:lnTo>
                  <a:pt x="41910" y="49030"/>
                </a:lnTo>
                <a:lnTo>
                  <a:pt x="41810" y="48970"/>
                </a:lnTo>
                <a:lnTo>
                  <a:pt x="41510" y="48910"/>
                </a:lnTo>
                <a:lnTo>
                  <a:pt x="41270" y="48850"/>
                </a:lnTo>
                <a:lnTo>
                  <a:pt x="38090" y="49510"/>
                </a:lnTo>
                <a:lnTo>
                  <a:pt x="37790" y="49670"/>
                </a:lnTo>
                <a:lnTo>
                  <a:pt x="37470" y="50340"/>
                </a:lnTo>
                <a:lnTo>
                  <a:pt x="36590" y="50830"/>
                </a:lnTo>
                <a:lnTo>
                  <a:pt x="36490" y="50910"/>
                </a:lnTo>
                <a:lnTo>
                  <a:pt x="35950" y="51410"/>
                </a:lnTo>
                <a:lnTo>
                  <a:pt x="35650" y="51350"/>
                </a:lnTo>
                <a:lnTo>
                  <a:pt x="34520" y="50910"/>
                </a:lnTo>
                <a:lnTo>
                  <a:pt x="34340" y="50790"/>
                </a:lnTo>
                <a:lnTo>
                  <a:pt x="34140" y="50630"/>
                </a:lnTo>
                <a:lnTo>
                  <a:pt x="33860" y="50310"/>
                </a:lnTo>
                <a:lnTo>
                  <a:pt x="33590" y="50060"/>
                </a:lnTo>
                <a:lnTo>
                  <a:pt x="33260" y="49950"/>
                </a:lnTo>
                <a:lnTo>
                  <a:pt x="30150" y="49260"/>
                </a:lnTo>
                <a:lnTo>
                  <a:pt x="30340" y="47610"/>
                </a:lnTo>
                <a:lnTo>
                  <a:pt x="30550" y="45740"/>
                </a:lnTo>
                <a:lnTo>
                  <a:pt x="30610" y="45280"/>
                </a:lnTo>
                <a:lnTo>
                  <a:pt x="30710" y="44600"/>
                </a:lnTo>
                <a:lnTo>
                  <a:pt x="31000" y="43990"/>
                </a:lnTo>
                <a:lnTo>
                  <a:pt x="31060" y="43910"/>
                </a:lnTo>
                <a:lnTo>
                  <a:pt x="31210" y="43780"/>
                </a:lnTo>
                <a:lnTo>
                  <a:pt x="31610" y="43540"/>
                </a:lnTo>
                <a:lnTo>
                  <a:pt x="31830" y="43470"/>
                </a:lnTo>
                <a:lnTo>
                  <a:pt x="32300" y="43370"/>
                </a:lnTo>
                <a:lnTo>
                  <a:pt x="32530" y="43280"/>
                </a:lnTo>
                <a:lnTo>
                  <a:pt x="32680" y="43180"/>
                </a:lnTo>
                <a:lnTo>
                  <a:pt x="32760" y="43080"/>
                </a:lnTo>
                <a:lnTo>
                  <a:pt x="32810" y="42970"/>
                </a:lnTo>
                <a:lnTo>
                  <a:pt x="32930" y="42490"/>
                </a:lnTo>
                <a:lnTo>
                  <a:pt x="33620" y="41540"/>
                </a:lnTo>
                <a:lnTo>
                  <a:pt x="33710" y="41550"/>
                </a:lnTo>
                <a:lnTo>
                  <a:pt x="33960" y="41540"/>
                </a:lnTo>
                <a:lnTo>
                  <a:pt x="34130" y="41610"/>
                </a:lnTo>
                <a:lnTo>
                  <a:pt x="34390" y="41770"/>
                </a:lnTo>
                <a:lnTo>
                  <a:pt x="34680" y="42060"/>
                </a:lnTo>
                <a:lnTo>
                  <a:pt x="35310" y="42540"/>
                </a:lnTo>
                <a:lnTo>
                  <a:pt x="35550" y="42250"/>
                </a:lnTo>
                <a:lnTo>
                  <a:pt x="35640" y="42200"/>
                </a:lnTo>
                <a:lnTo>
                  <a:pt x="35860" y="42170"/>
                </a:lnTo>
                <a:lnTo>
                  <a:pt x="36520" y="42190"/>
                </a:lnTo>
                <a:lnTo>
                  <a:pt x="36760" y="42160"/>
                </a:lnTo>
                <a:lnTo>
                  <a:pt x="36940" y="42100"/>
                </a:lnTo>
                <a:lnTo>
                  <a:pt x="37340" y="41810"/>
                </a:lnTo>
                <a:lnTo>
                  <a:pt x="38380" y="40830"/>
                </a:lnTo>
                <a:lnTo>
                  <a:pt x="39230" y="40090"/>
                </a:lnTo>
                <a:lnTo>
                  <a:pt x="39430" y="39980"/>
                </a:lnTo>
                <a:lnTo>
                  <a:pt x="40120" y="39380"/>
                </a:lnTo>
                <a:lnTo>
                  <a:pt x="41450" y="37800"/>
                </a:lnTo>
                <a:lnTo>
                  <a:pt x="41770" y="37250"/>
                </a:lnTo>
                <a:lnTo>
                  <a:pt x="42040" y="36820"/>
                </a:lnTo>
                <a:lnTo>
                  <a:pt x="42300" y="36520"/>
                </a:lnTo>
                <a:lnTo>
                  <a:pt x="42680" y="36260"/>
                </a:lnTo>
                <a:lnTo>
                  <a:pt x="43110" y="36260"/>
                </a:lnTo>
                <a:lnTo>
                  <a:pt x="43470" y="36120"/>
                </a:lnTo>
                <a:lnTo>
                  <a:pt x="44490" y="35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