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Masaya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Masaya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30290" y="62010"/>
                </a:moveTo>
                <a:lnTo>
                  <a:pt x="30720" y="61470"/>
                </a:lnTo>
                <a:lnTo>
                  <a:pt x="31220" y="61860"/>
                </a:lnTo>
                <a:lnTo>
                  <a:pt x="31350" y="61920"/>
                </a:lnTo>
                <a:lnTo>
                  <a:pt x="31570" y="61980"/>
                </a:lnTo>
                <a:lnTo>
                  <a:pt x="31710" y="61960"/>
                </a:lnTo>
                <a:lnTo>
                  <a:pt x="31880" y="61920"/>
                </a:lnTo>
                <a:lnTo>
                  <a:pt x="32030" y="61840"/>
                </a:lnTo>
                <a:lnTo>
                  <a:pt x="32140" y="61730"/>
                </a:lnTo>
                <a:lnTo>
                  <a:pt x="32240" y="61610"/>
                </a:lnTo>
                <a:lnTo>
                  <a:pt x="32450" y="61280"/>
                </a:lnTo>
                <a:lnTo>
                  <a:pt x="32470" y="60860"/>
                </a:lnTo>
                <a:lnTo>
                  <a:pt x="32420" y="60750"/>
                </a:lnTo>
                <a:lnTo>
                  <a:pt x="32320" y="60610"/>
                </a:lnTo>
                <a:lnTo>
                  <a:pt x="32060" y="60330"/>
                </a:lnTo>
                <a:lnTo>
                  <a:pt x="32000" y="60090"/>
                </a:lnTo>
                <a:lnTo>
                  <a:pt x="33110" y="58990"/>
                </a:lnTo>
                <a:lnTo>
                  <a:pt x="33440" y="58740"/>
                </a:lnTo>
                <a:lnTo>
                  <a:pt x="33980" y="58650"/>
                </a:lnTo>
                <a:lnTo>
                  <a:pt x="34600" y="58390"/>
                </a:lnTo>
                <a:lnTo>
                  <a:pt x="34920" y="58350"/>
                </a:lnTo>
                <a:lnTo>
                  <a:pt x="34970" y="58350"/>
                </a:lnTo>
                <a:lnTo>
                  <a:pt x="35010" y="58370"/>
                </a:lnTo>
                <a:lnTo>
                  <a:pt x="35110" y="58420"/>
                </a:lnTo>
                <a:lnTo>
                  <a:pt x="35430" y="58510"/>
                </a:lnTo>
                <a:lnTo>
                  <a:pt x="36040" y="59200"/>
                </a:lnTo>
                <a:lnTo>
                  <a:pt x="36100" y="59490"/>
                </a:lnTo>
                <a:lnTo>
                  <a:pt x="35360" y="61120"/>
                </a:lnTo>
                <a:lnTo>
                  <a:pt x="34700" y="62590"/>
                </a:lnTo>
                <a:lnTo>
                  <a:pt x="34640" y="62730"/>
                </a:lnTo>
                <a:lnTo>
                  <a:pt x="34470" y="63120"/>
                </a:lnTo>
                <a:lnTo>
                  <a:pt x="34110" y="63900"/>
                </a:lnTo>
                <a:lnTo>
                  <a:pt x="33960" y="63850"/>
                </a:lnTo>
                <a:lnTo>
                  <a:pt x="32980" y="63560"/>
                </a:lnTo>
                <a:lnTo>
                  <a:pt x="32940" y="63510"/>
                </a:lnTo>
                <a:lnTo>
                  <a:pt x="32700" y="63180"/>
                </a:lnTo>
                <a:lnTo>
                  <a:pt x="32160" y="62920"/>
                </a:lnTo>
                <a:lnTo>
                  <a:pt x="30490" y="62250"/>
                </a:lnTo>
                <a:lnTo>
                  <a:pt x="30290" y="62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