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Managua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Managu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23150" y="61190"/>
                </a:moveTo>
                <a:lnTo>
                  <a:pt x="23610" y="60860"/>
                </a:lnTo>
                <a:lnTo>
                  <a:pt x="23670" y="60790"/>
                </a:lnTo>
                <a:lnTo>
                  <a:pt x="23750" y="60650"/>
                </a:lnTo>
                <a:lnTo>
                  <a:pt x="23760" y="60600"/>
                </a:lnTo>
                <a:lnTo>
                  <a:pt x="23760" y="60550"/>
                </a:lnTo>
                <a:lnTo>
                  <a:pt x="23740" y="60490"/>
                </a:lnTo>
                <a:lnTo>
                  <a:pt x="23720" y="60450"/>
                </a:lnTo>
                <a:lnTo>
                  <a:pt x="23630" y="60340"/>
                </a:lnTo>
                <a:lnTo>
                  <a:pt x="23510" y="60080"/>
                </a:lnTo>
                <a:lnTo>
                  <a:pt x="23480" y="59980"/>
                </a:lnTo>
                <a:lnTo>
                  <a:pt x="23470" y="59930"/>
                </a:lnTo>
                <a:lnTo>
                  <a:pt x="23470" y="59870"/>
                </a:lnTo>
                <a:lnTo>
                  <a:pt x="23490" y="59830"/>
                </a:lnTo>
                <a:lnTo>
                  <a:pt x="23520" y="59790"/>
                </a:lnTo>
                <a:lnTo>
                  <a:pt x="23570" y="59760"/>
                </a:lnTo>
                <a:lnTo>
                  <a:pt x="23630" y="59730"/>
                </a:lnTo>
                <a:lnTo>
                  <a:pt x="23760" y="59700"/>
                </a:lnTo>
                <a:lnTo>
                  <a:pt x="24040" y="59600"/>
                </a:lnTo>
                <a:lnTo>
                  <a:pt x="24090" y="59590"/>
                </a:lnTo>
                <a:lnTo>
                  <a:pt x="24140" y="59580"/>
                </a:lnTo>
                <a:lnTo>
                  <a:pt x="24180" y="59580"/>
                </a:lnTo>
                <a:lnTo>
                  <a:pt x="24220" y="59590"/>
                </a:lnTo>
                <a:lnTo>
                  <a:pt x="24480" y="59690"/>
                </a:lnTo>
                <a:lnTo>
                  <a:pt x="24740" y="59740"/>
                </a:lnTo>
                <a:lnTo>
                  <a:pt x="24790" y="59740"/>
                </a:lnTo>
                <a:lnTo>
                  <a:pt x="24900" y="59690"/>
                </a:lnTo>
                <a:lnTo>
                  <a:pt x="25590" y="59160"/>
                </a:lnTo>
                <a:lnTo>
                  <a:pt x="25940" y="58740"/>
                </a:lnTo>
                <a:lnTo>
                  <a:pt x="26180" y="58220"/>
                </a:lnTo>
                <a:lnTo>
                  <a:pt x="26150" y="57890"/>
                </a:lnTo>
                <a:lnTo>
                  <a:pt x="26030" y="57750"/>
                </a:lnTo>
                <a:lnTo>
                  <a:pt x="25940" y="57690"/>
                </a:lnTo>
                <a:lnTo>
                  <a:pt x="25870" y="57630"/>
                </a:lnTo>
                <a:lnTo>
                  <a:pt x="25820" y="57520"/>
                </a:lnTo>
                <a:lnTo>
                  <a:pt x="25790" y="57390"/>
                </a:lnTo>
                <a:lnTo>
                  <a:pt x="25790" y="56060"/>
                </a:lnTo>
                <a:lnTo>
                  <a:pt x="25820" y="55770"/>
                </a:lnTo>
                <a:lnTo>
                  <a:pt x="26080" y="55410"/>
                </a:lnTo>
                <a:lnTo>
                  <a:pt x="27300" y="54170"/>
                </a:lnTo>
                <a:lnTo>
                  <a:pt x="29090" y="52400"/>
                </a:lnTo>
                <a:lnTo>
                  <a:pt x="29160" y="52310"/>
                </a:lnTo>
                <a:lnTo>
                  <a:pt x="29190" y="52260"/>
                </a:lnTo>
                <a:lnTo>
                  <a:pt x="29160" y="52190"/>
                </a:lnTo>
                <a:lnTo>
                  <a:pt x="29150" y="52120"/>
                </a:lnTo>
                <a:lnTo>
                  <a:pt x="29150" y="52010"/>
                </a:lnTo>
                <a:lnTo>
                  <a:pt x="29140" y="51960"/>
                </a:lnTo>
                <a:lnTo>
                  <a:pt x="29110" y="51920"/>
                </a:lnTo>
                <a:lnTo>
                  <a:pt x="29010" y="51830"/>
                </a:lnTo>
                <a:lnTo>
                  <a:pt x="29000" y="51820"/>
                </a:lnTo>
                <a:lnTo>
                  <a:pt x="28830" y="51570"/>
                </a:lnTo>
                <a:lnTo>
                  <a:pt x="28810" y="51520"/>
                </a:lnTo>
                <a:lnTo>
                  <a:pt x="28770" y="51430"/>
                </a:lnTo>
                <a:lnTo>
                  <a:pt x="28760" y="51380"/>
                </a:lnTo>
                <a:lnTo>
                  <a:pt x="28780" y="51290"/>
                </a:lnTo>
                <a:lnTo>
                  <a:pt x="28890" y="50960"/>
                </a:lnTo>
                <a:lnTo>
                  <a:pt x="28920" y="50840"/>
                </a:lnTo>
                <a:lnTo>
                  <a:pt x="28920" y="50750"/>
                </a:lnTo>
                <a:lnTo>
                  <a:pt x="28910" y="50700"/>
                </a:lnTo>
                <a:lnTo>
                  <a:pt x="28910" y="50630"/>
                </a:lnTo>
                <a:lnTo>
                  <a:pt x="28940" y="50440"/>
                </a:lnTo>
                <a:lnTo>
                  <a:pt x="28940" y="50370"/>
                </a:lnTo>
                <a:lnTo>
                  <a:pt x="28960" y="50280"/>
                </a:lnTo>
                <a:lnTo>
                  <a:pt x="29010" y="50170"/>
                </a:lnTo>
                <a:lnTo>
                  <a:pt x="29160" y="49960"/>
                </a:lnTo>
                <a:lnTo>
                  <a:pt x="29430" y="49710"/>
                </a:lnTo>
                <a:lnTo>
                  <a:pt x="30150" y="49260"/>
                </a:lnTo>
                <a:lnTo>
                  <a:pt x="33260" y="49950"/>
                </a:lnTo>
                <a:lnTo>
                  <a:pt x="33590" y="50060"/>
                </a:lnTo>
                <a:lnTo>
                  <a:pt x="33860" y="50310"/>
                </a:lnTo>
                <a:lnTo>
                  <a:pt x="34140" y="50630"/>
                </a:lnTo>
                <a:lnTo>
                  <a:pt x="34340" y="50790"/>
                </a:lnTo>
                <a:lnTo>
                  <a:pt x="34520" y="50910"/>
                </a:lnTo>
                <a:lnTo>
                  <a:pt x="35650" y="51350"/>
                </a:lnTo>
                <a:lnTo>
                  <a:pt x="35950" y="51410"/>
                </a:lnTo>
                <a:lnTo>
                  <a:pt x="35840" y="51740"/>
                </a:lnTo>
                <a:lnTo>
                  <a:pt x="35910" y="52370"/>
                </a:lnTo>
                <a:lnTo>
                  <a:pt x="36000" y="52640"/>
                </a:lnTo>
                <a:lnTo>
                  <a:pt x="36120" y="52850"/>
                </a:lnTo>
                <a:lnTo>
                  <a:pt x="36360" y="53160"/>
                </a:lnTo>
                <a:lnTo>
                  <a:pt x="36820" y="53670"/>
                </a:lnTo>
                <a:lnTo>
                  <a:pt x="36880" y="53770"/>
                </a:lnTo>
                <a:lnTo>
                  <a:pt x="36900" y="53890"/>
                </a:lnTo>
                <a:lnTo>
                  <a:pt x="36870" y="54260"/>
                </a:lnTo>
                <a:lnTo>
                  <a:pt x="36860" y="54570"/>
                </a:lnTo>
                <a:lnTo>
                  <a:pt x="36890" y="54710"/>
                </a:lnTo>
                <a:lnTo>
                  <a:pt x="36950" y="54800"/>
                </a:lnTo>
                <a:lnTo>
                  <a:pt x="38560" y="56320"/>
                </a:lnTo>
                <a:lnTo>
                  <a:pt x="38590" y="56390"/>
                </a:lnTo>
                <a:lnTo>
                  <a:pt x="38560" y="56500"/>
                </a:lnTo>
                <a:lnTo>
                  <a:pt x="38260" y="56960"/>
                </a:lnTo>
                <a:lnTo>
                  <a:pt x="38160" y="57480"/>
                </a:lnTo>
                <a:lnTo>
                  <a:pt x="37840" y="57340"/>
                </a:lnTo>
                <a:lnTo>
                  <a:pt x="37700" y="57340"/>
                </a:lnTo>
                <a:lnTo>
                  <a:pt x="37550" y="57390"/>
                </a:lnTo>
                <a:lnTo>
                  <a:pt x="36970" y="57810"/>
                </a:lnTo>
                <a:lnTo>
                  <a:pt x="35430" y="58510"/>
                </a:lnTo>
                <a:lnTo>
                  <a:pt x="35110" y="58420"/>
                </a:lnTo>
                <a:lnTo>
                  <a:pt x="35010" y="58370"/>
                </a:lnTo>
                <a:lnTo>
                  <a:pt x="34970" y="58350"/>
                </a:lnTo>
                <a:lnTo>
                  <a:pt x="34920" y="58350"/>
                </a:lnTo>
                <a:lnTo>
                  <a:pt x="34600" y="58390"/>
                </a:lnTo>
                <a:lnTo>
                  <a:pt x="33980" y="58650"/>
                </a:lnTo>
                <a:lnTo>
                  <a:pt x="33440" y="58740"/>
                </a:lnTo>
                <a:lnTo>
                  <a:pt x="33110" y="58990"/>
                </a:lnTo>
                <a:lnTo>
                  <a:pt x="32000" y="60090"/>
                </a:lnTo>
                <a:lnTo>
                  <a:pt x="32060" y="60330"/>
                </a:lnTo>
                <a:lnTo>
                  <a:pt x="32320" y="60610"/>
                </a:lnTo>
                <a:lnTo>
                  <a:pt x="32420" y="60750"/>
                </a:lnTo>
                <a:lnTo>
                  <a:pt x="32470" y="60860"/>
                </a:lnTo>
                <a:lnTo>
                  <a:pt x="32450" y="61280"/>
                </a:lnTo>
                <a:lnTo>
                  <a:pt x="32240" y="61610"/>
                </a:lnTo>
                <a:lnTo>
                  <a:pt x="32140" y="61730"/>
                </a:lnTo>
                <a:lnTo>
                  <a:pt x="32030" y="61840"/>
                </a:lnTo>
                <a:lnTo>
                  <a:pt x="31880" y="61920"/>
                </a:lnTo>
                <a:lnTo>
                  <a:pt x="31710" y="61960"/>
                </a:lnTo>
                <a:lnTo>
                  <a:pt x="31570" y="61980"/>
                </a:lnTo>
                <a:lnTo>
                  <a:pt x="31350" y="61920"/>
                </a:lnTo>
                <a:lnTo>
                  <a:pt x="31220" y="61860"/>
                </a:lnTo>
                <a:lnTo>
                  <a:pt x="30720" y="61470"/>
                </a:lnTo>
                <a:lnTo>
                  <a:pt x="30290" y="62010"/>
                </a:lnTo>
                <a:lnTo>
                  <a:pt x="30070" y="62340"/>
                </a:lnTo>
                <a:lnTo>
                  <a:pt x="28920" y="63280"/>
                </a:lnTo>
                <a:lnTo>
                  <a:pt x="28570" y="63860"/>
                </a:lnTo>
                <a:lnTo>
                  <a:pt x="28430" y="63990"/>
                </a:lnTo>
                <a:lnTo>
                  <a:pt x="27940" y="64360"/>
                </a:lnTo>
                <a:lnTo>
                  <a:pt x="27750" y="64640"/>
                </a:lnTo>
                <a:lnTo>
                  <a:pt x="27520" y="64860"/>
                </a:lnTo>
                <a:lnTo>
                  <a:pt x="27450" y="64900"/>
                </a:lnTo>
                <a:lnTo>
                  <a:pt x="27350" y="64930"/>
                </a:lnTo>
                <a:lnTo>
                  <a:pt x="27140" y="64990"/>
                </a:lnTo>
                <a:lnTo>
                  <a:pt x="27030" y="65000"/>
                </a:lnTo>
                <a:lnTo>
                  <a:pt x="26880" y="65010"/>
                </a:lnTo>
                <a:lnTo>
                  <a:pt x="26700" y="65120"/>
                </a:lnTo>
                <a:lnTo>
                  <a:pt x="26240" y="65570"/>
                </a:lnTo>
                <a:lnTo>
                  <a:pt x="25990" y="65260"/>
                </a:lnTo>
                <a:lnTo>
                  <a:pt x="25500" y="64150"/>
                </a:lnTo>
                <a:lnTo>
                  <a:pt x="25300" y="63990"/>
                </a:lnTo>
                <a:lnTo>
                  <a:pt x="25120" y="63890"/>
                </a:lnTo>
                <a:lnTo>
                  <a:pt x="24640" y="63400"/>
                </a:lnTo>
                <a:lnTo>
                  <a:pt x="24350" y="62990"/>
                </a:lnTo>
                <a:lnTo>
                  <a:pt x="24040" y="62400"/>
                </a:lnTo>
                <a:lnTo>
                  <a:pt x="23980" y="62120"/>
                </a:lnTo>
                <a:lnTo>
                  <a:pt x="23890" y="61860"/>
                </a:lnTo>
                <a:lnTo>
                  <a:pt x="23680" y="61640"/>
                </a:lnTo>
                <a:lnTo>
                  <a:pt x="23230" y="61290"/>
                </a:lnTo>
                <a:lnTo>
                  <a:pt x="23150" y="6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