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Madriz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Nicaragua • State Map | Fully Editable Vector Shape</a:t>
            </a:r>
          </a:p>
        </p:txBody>
      </p:sp>
      <p:sp>
        <p:nvSpPr>
          <p:cNvPr id="101" name="Madriz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34350" y="33140"/>
                </a:moveTo>
                <a:lnTo>
                  <a:pt x="34170" y="33350"/>
                </a:lnTo>
                <a:lnTo>
                  <a:pt x="33460" y="33920"/>
                </a:lnTo>
                <a:lnTo>
                  <a:pt x="33290" y="34130"/>
                </a:lnTo>
                <a:lnTo>
                  <a:pt x="33060" y="34030"/>
                </a:lnTo>
                <a:lnTo>
                  <a:pt x="32800" y="34040"/>
                </a:lnTo>
                <a:lnTo>
                  <a:pt x="32510" y="34090"/>
                </a:lnTo>
                <a:lnTo>
                  <a:pt x="32210" y="34360"/>
                </a:lnTo>
                <a:lnTo>
                  <a:pt x="31540" y="35080"/>
                </a:lnTo>
                <a:lnTo>
                  <a:pt x="31390" y="34830"/>
                </a:lnTo>
                <a:lnTo>
                  <a:pt x="31210" y="34410"/>
                </a:lnTo>
                <a:lnTo>
                  <a:pt x="31140" y="34290"/>
                </a:lnTo>
                <a:lnTo>
                  <a:pt x="30790" y="34180"/>
                </a:lnTo>
                <a:lnTo>
                  <a:pt x="29770" y="34230"/>
                </a:lnTo>
                <a:lnTo>
                  <a:pt x="28370" y="34680"/>
                </a:lnTo>
                <a:lnTo>
                  <a:pt x="27590" y="34810"/>
                </a:lnTo>
                <a:lnTo>
                  <a:pt x="26810" y="34440"/>
                </a:lnTo>
                <a:lnTo>
                  <a:pt x="26540" y="34310"/>
                </a:lnTo>
                <a:lnTo>
                  <a:pt x="26350" y="34250"/>
                </a:lnTo>
                <a:lnTo>
                  <a:pt x="25860" y="34320"/>
                </a:lnTo>
                <a:lnTo>
                  <a:pt x="25130" y="34960"/>
                </a:lnTo>
                <a:lnTo>
                  <a:pt x="24380" y="36280"/>
                </a:lnTo>
                <a:lnTo>
                  <a:pt x="24220" y="36610"/>
                </a:lnTo>
                <a:lnTo>
                  <a:pt x="23880" y="37100"/>
                </a:lnTo>
                <a:lnTo>
                  <a:pt x="22340" y="38660"/>
                </a:lnTo>
                <a:lnTo>
                  <a:pt x="22510" y="38120"/>
                </a:lnTo>
                <a:lnTo>
                  <a:pt x="22530" y="38080"/>
                </a:lnTo>
                <a:lnTo>
                  <a:pt x="22550" y="37970"/>
                </a:lnTo>
                <a:lnTo>
                  <a:pt x="22560" y="37860"/>
                </a:lnTo>
                <a:lnTo>
                  <a:pt x="22540" y="37720"/>
                </a:lnTo>
                <a:lnTo>
                  <a:pt x="22490" y="37560"/>
                </a:lnTo>
                <a:lnTo>
                  <a:pt x="22380" y="37480"/>
                </a:lnTo>
                <a:lnTo>
                  <a:pt x="22030" y="37410"/>
                </a:lnTo>
                <a:lnTo>
                  <a:pt x="22010" y="37370"/>
                </a:lnTo>
                <a:lnTo>
                  <a:pt x="22150" y="37280"/>
                </a:lnTo>
                <a:lnTo>
                  <a:pt x="22400" y="37050"/>
                </a:lnTo>
                <a:lnTo>
                  <a:pt x="22540" y="36800"/>
                </a:lnTo>
                <a:lnTo>
                  <a:pt x="22580" y="36510"/>
                </a:lnTo>
                <a:lnTo>
                  <a:pt x="22470" y="35970"/>
                </a:lnTo>
                <a:lnTo>
                  <a:pt x="22430" y="35860"/>
                </a:lnTo>
                <a:lnTo>
                  <a:pt x="22300" y="35620"/>
                </a:lnTo>
                <a:lnTo>
                  <a:pt x="22180" y="35510"/>
                </a:lnTo>
                <a:lnTo>
                  <a:pt x="22060" y="35480"/>
                </a:lnTo>
                <a:lnTo>
                  <a:pt x="21950" y="35430"/>
                </a:lnTo>
                <a:lnTo>
                  <a:pt x="21880" y="35240"/>
                </a:lnTo>
                <a:lnTo>
                  <a:pt x="21910" y="34970"/>
                </a:lnTo>
                <a:lnTo>
                  <a:pt x="22140" y="34450"/>
                </a:lnTo>
                <a:lnTo>
                  <a:pt x="22170" y="34150"/>
                </a:lnTo>
                <a:lnTo>
                  <a:pt x="21580" y="31890"/>
                </a:lnTo>
                <a:lnTo>
                  <a:pt x="21570" y="31570"/>
                </a:lnTo>
                <a:lnTo>
                  <a:pt x="21680" y="30970"/>
                </a:lnTo>
                <a:lnTo>
                  <a:pt x="21670" y="30670"/>
                </a:lnTo>
                <a:lnTo>
                  <a:pt x="21600" y="30550"/>
                </a:lnTo>
                <a:lnTo>
                  <a:pt x="21440" y="30420"/>
                </a:lnTo>
                <a:lnTo>
                  <a:pt x="21590" y="30310"/>
                </a:lnTo>
                <a:lnTo>
                  <a:pt x="21730" y="30120"/>
                </a:lnTo>
                <a:lnTo>
                  <a:pt x="21790" y="30060"/>
                </a:lnTo>
                <a:lnTo>
                  <a:pt x="21870" y="29990"/>
                </a:lnTo>
                <a:lnTo>
                  <a:pt x="22280" y="30000"/>
                </a:lnTo>
                <a:lnTo>
                  <a:pt x="23560" y="30240"/>
                </a:lnTo>
                <a:lnTo>
                  <a:pt x="23920" y="30780"/>
                </a:lnTo>
                <a:lnTo>
                  <a:pt x="24000" y="30940"/>
                </a:lnTo>
                <a:lnTo>
                  <a:pt x="24170" y="31120"/>
                </a:lnTo>
                <a:lnTo>
                  <a:pt x="24370" y="31260"/>
                </a:lnTo>
                <a:lnTo>
                  <a:pt x="24680" y="31380"/>
                </a:lnTo>
                <a:lnTo>
                  <a:pt x="24890" y="31500"/>
                </a:lnTo>
                <a:lnTo>
                  <a:pt x="25110" y="31700"/>
                </a:lnTo>
                <a:lnTo>
                  <a:pt x="25400" y="31560"/>
                </a:lnTo>
                <a:lnTo>
                  <a:pt x="25590" y="31380"/>
                </a:lnTo>
                <a:lnTo>
                  <a:pt x="26000" y="31270"/>
                </a:lnTo>
                <a:lnTo>
                  <a:pt x="26180" y="31250"/>
                </a:lnTo>
                <a:lnTo>
                  <a:pt x="27500" y="31270"/>
                </a:lnTo>
                <a:lnTo>
                  <a:pt x="28520" y="31610"/>
                </a:lnTo>
                <a:lnTo>
                  <a:pt x="29110" y="31600"/>
                </a:lnTo>
                <a:lnTo>
                  <a:pt x="29870" y="31500"/>
                </a:lnTo>
                <a:lnTo>
                  <a:pt x="30090" y="31530"/>
                </a:lnTo>
                <a:lnTo>
                  <a:pt x="30370" y="31610"/>
                </a:lnTo>
                <a:lnTo>
                  <a:pt x="30730" y="31830"/>
                </a:lnTo>
                <a:lnTo>
                  <a:pt x="31280" y="32080"/>
                </a:lnTo>
                <a:lnTo>
                  <a:pt x="31450" y="31880"/>
                </a:lnTo>
                <a:lnTo>
                  <a:pt x="31560" y="31340"/>
                </a:lnTo>
                <a:lnTo>
                  <a:pt x="31620" y="31220"/>
                </a:lnTo>
                <a:lnTo>
                  <a:pt x="31670" y="31130"/>
                </a:lnTo>
                <a:lnTo>
                  <a:pt x="32070" y="30970"/>
                </a:lnTo>
                <a:lnTo>
                  <a:pt x="32430" y="30850"/>
                </a:lnTo>
                <a:lnTo>
                  <a:pt x="33060" y="31370"/>
                </a:lnTo>
                <a:lnTo>
                  <a:pt x="33210" y="31520"/>
                </a:lnTo>
                <a:lnTo>
                  <a:pt x="33390" y="31750"/>
                </a:lnTo>
                <a:lnTo>
                  <a:pt x="33800" y="32470"/>
                </a:lnTo>
                <a:lnTo>
                  <a:pt x="34350" y="33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