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León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Nicaragua • State Map | Fully Editable Vector Shape</a:t>
            </a:r>
          </a:p>
        </p:txBody>
      </p:sp>
      <p:sp>
        <p:nvSpPr>
          <p:cNvPr id="101" name="León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14900" y="52600"/>
                </a:moveTo>
                <a:lnTo>
                  <a:pt x="15310" y="52360"/>
                </a:lnTo>
                <a:lnTo>
                  <a:pt x="16210" y="52260"/>
                </a:lnTo>
                <a:lnTo>
                  <a:pt x="16520" y="52120"/>
                </a:lnTo>
                <a:lnTo>
                  <a:pt x="16830" y="51940"/>
                </a:lnTo>
                <a:lnTo>
                  <a:pt x="17010" y="51830"/>
                </a:lnTo>
                <a:lnTo>
                  <a:pt x="17960" y="50840"/>
                </a:lnTo>
                <a:lnTo>
                  <a:pt x="18330" y="50240"/>
                </a:lnTo>
                <a:lnTo>
                  <a:pt x="18470" y="49870"/>
                </a:lnTo>
                <a:lnTo>
                  <a:pt x="18540" y="49750"/>
                </a:lnTo>
                <a:lnTo>
                  <a:pt x="18900" y="49410"/>
                </a:lnTo>
                <a:lnTo>
                  <a:pt x="19360" y="48900"/>
                </a:lnTo>
                <a:lnTo>
                  <a:pt x="19810" y="48410"/>
                </a:lnTo>
                <a:lnTo>
                  <a:pt x="20170" y="48250"/>
                </a:lnTo>
                <a:lnTo>
                  <a:pt x="20520" y="47820"/>
                </a:lnTo>
                <a:lnTo>
                  <a:pt x="20780" y="47330"/>
                </a:lnTo>
                <a:lnTo>
                  <a:pt x="20910" y="47200"/>
                </a:lnTo>
                <a:lnTo>
                  <a:pt x="21110" y="47090"/>
                </a:lnTo>
                <a:lnTo>
                  <a:pt x="22430" y="46910"/>
                </a:lnTo>
                <a:lnTo>
                  <a:pt x="22690" y="46850"/>
                </a:lnTo>
                <a:lnTo>
                  <a:pt x="22840" y="46790"/>
                </a:lnTo>
                <a:lnTo>
                  <a:pt x="23160" y="46590"/>
                </a:lnTo>
                <a:lnTo>
                  <a:pt x="23390" y="46060"/>
                </a:lnTo>
                <a:lnTo>
                  <a:pt x="23450" y="45470"/>
                </a:lnTo>
                <a:lnTo>
                  <a:pt x="23280" y="43200"/>
                </a:lnTo>
                <a:lnTo>
                  <a:pt x="23050" y="42670"/>
                </a:lnTo>
                <a:lnTo>
                  <a:pt x="22800" y="42270"/>
                </a:lnTo>
                <a:lnTo>
                  <a:pt x="22410" y="41370"/>
                </a:lnTo>
                <a:lnTo>
                  <a:pt x="22230" y="40730"/>
                </a:lnTo>
                <a:lnTo>
                  <a:pt x="22550" y="40600"/>
                </a:lnTo>
                <a:lnTo>
                  <a:pt x="22730" y="40590"/>
                </a:lnTo>
                <a:lnTo>
                  <a:pt x="22970" y="40590"/>
                </a:lnTo>
                <a:lnTo>
                  <a:pt x="23260" y="40690"/>
                </a:lnTo>
                <a:lnTo>
                  <a:pt x="23620" y="40870"/>
                </a:lnTo>
                <a:lnTo>
                  <a:pt x="23830" y="40850"/>
                </a:lnTo>
                <a:lnTo>
                  <a:pt x="24210" y="40770"/>
                </a:lnTo>
                <a:lnTo>
                  <a:pt x="25420" y="40360"/>
                </a:lnTo>
                <a:lnTo>
                  <a:pt x="26440" y="40140"/>
                </a:lnTo>
                <a:lnTo>
                  <a:pt x="26660" y="40200"/>
                </a:lnTo>
                <a:lnTo>
                  <a:pt x="26800" y="40270"/>
                </a:lnTo>
                <a:lnTo>
                  <a:pt x="27130" y="40610"/>
                </a:lnTo>
                <a:lnTo>
                  <a:pt x="27620" y="41410"/>
                </a:lnTo>
                <a:lnTo>
                  <a:pt x="27800" y="41670"/>
                </a:lnTo>
                <a:lnTo>
                  <a:pt x="27900" y="41830"/>
                </a:lnTo>
                <a:lnTo>
                  <a:pt x="28030" y="42300"/>
                </a:lnTo>
                <a:lnTo>
                  <a:pt x="27990" y="42890"/>
                </a:lnTo>
                <a:lnTo>
                  <a:pt x="27580" y="43610"/>
                </a:lnTo>
                <a:lnTo>
                  <a:pt x="27560" y="43820"/>
                </a:lnTo>
                <a:lnTo>
                  <a:pt x="27560" y="43980"/>
                </a:lnTo>
                <a:lnTo>
                  <a:pt x="27750" y="44310"/>
                </a:lnTo>
                <a:lnTo>
                  <a:pt x="28360" y="44620"/>
                </a:lnTo>
                <a:lnTo>
                  <a:pt x="30610" y="45280"/>
                </a:lnTo>
                <a:lnTo>
                  <a:pt x="30550" y="45740"/>
                </a:lnTo>
                <a:lnTo>
                  <a:pt x="30340" y="47610"/>
                </a:lnTo>
                <a:lnTo>
                  <a:pt x="30150" y="49260"/>
                </a:lnTo>
                <a:lnTo>
                  <a:pt x="29430" y="49710"/>
                </a:lnTo>
                <a:lnTo>
                  <a:pt x="29160" y="49960"/>
                </a:lnTo>
                <a:lnTo>
                  <a:pt x="29010" y="50170"/>
                </a:lnTo>
                <a:lnTo>
                  <a:pt x="28960" y="50280"/>
                </a:lnTo>
                <a:lnTo>
                  <a:pt x="28940" y="50370"/>
                </a:lnTo>
                <a:lnTo>
                  <a:pt x="28940" y="50440"/>
                </a:lnTo>
                <a:lnTo>
                  <a:pt x="28910" y="50630"/>
                </a:lnTo>
                <a:lnTo>
                  <a:pt x="28910" y="50700"/>
                </a:lnTo>
                <a:lnTo>
                  <a:pt x="28920" y="50750"/>
                </a:lnTo>
                <a:lnTo>
                  <a:pt x="28920" y="50840"/>
                </a:lnTo>
                <a:lnTo>
                  <a:pt x="28890" y="50960"/>
                </a:lnTo>
                <a:lnTo>
                  <a:pt x="28780" y="51290"/>
                </a:lnTo>
                <a:lnTo>
                  <a:pt x="28760" y="51380"/>
                </a:lnTo>
                <a:lnTo>
                  <a:pt x="28770" y="51430"/>
                </a:lnTo>
                <a:lnTo>
                  <a:pt x="28810" y="51520"/>
                </a:lnTo>
                <a:lnTo>
                  <a:pt x="28830" y="51570"/>
                </a:lnTo>
                <a:lnTo>
                  <a:pt x="29000" y="51820"/>
                </a:lnTo>
                <a:lnTo>
                  <a:pt x="29010" y="51830"/>
                </a:lnTo>
                <a:lnTo>
                  <a:pt x="29110" y="51920"/>
                </a:lnTo>
                <a:lnTo>
                  <a:pt x="29140" y="51960"/>
                </a:lnTo>
                <a:lnTo>
                  <a:pt x="29150" y="52010"/>
                </a:lnTo>
                <a:lnTo>
                  <a:pt x="29150" y="52120"/>
                </a:lnTo>
                <a:lnTo>
                  <a:pt x="29160" y="52190"/>
                </a:lnTo>
                <a:lnTo>
                  <a:pt x="29190" y="52260"/>
                </a:lnTo>
                <a:lnTo>
                  <a:pt x="29160" y="52310"/>
                </a:lnTo>
                <a:lnTo>
                  <a:pt x="29090" y="52400"/>
                </a:lnTo>
                <a:lnTo>
                  <a:pt x="27300" y="54170"/>
                </a:lnTo>
                <a:lnTo>
                  <a:pt x="26080" y="55410"/>
                </a:lnTo>
                <a:lnTo>
                  <a:pt x="25820" y="55770"/>
                </a:lnTo>
                <a:lnTo>
                  <a:pt x="25790" y="56060"/>
                </a:lnTo>
                <a:lnTo>
                  <a:pt x="25790" y="57390"/>
                </a:lnTo>
                <a:lnTo>
                  <a:pt x="25820" y="57520"/>
                </a:lnTo>
                <a:lnTo>
                  <a:pt x="25870" y="57630"/>
                </a:lnTo>
                <a:lnTo>
                  <a:pt x="25940" y="57690"/>
                </a:lnTo>
                <a:lnTo>
                  <a:pt x="26030" y="57750"/>
                </a:lnTo>
                <a:lnTo>
                  <a:pt x="26150" y="57890"/>
                </a:lnTo>
                <a:lnTo>
                  <a:pt x="26180" y="58220"/>
                </a:lnTo>
                <a:lnTo>
                  <a:pt x="25940" y="58740"/>
                </a:lnTo>
                <a:lnTo>
                  <a:pt x="25590" y="59160"/>
                </a:lnTo>
                <a:lnTo>
                  <a:pt x="24900" y="59690"/>
                </a:lnTo>
                <a:lnTo>
                  <a:pt x="24790" y="59740"/>
                </a:lnTo>
                <a:lnTo>
                  <a:pt x="24740" y="59740"/>
                </a:lnTo>
                <a:lnTo>
                  <a:pt x="24480" y="59690"/>
                </a:lnTo>
                <a:lnTo>
                  <a:pt x="24220" y="59590"/>
                </a:lnTo>
                <a:lnTo>
                  <a:pt x="24180" y="59580"/>
                </a:lnTo>
                <a:lnTo>
                  <a:pt x="24140" y="59580"/>
                </a:lnTo>
                <a:lnTo>
                  <a:pt x="24090" y="59590"/>
                </a:lnTo>
                <a:lnTo>
                  <a:pt x="24040" y="59600"/>
                </a:lnTo>
                <a:lnTo>
                  <a:pt x="23760" y="59700"/>
                </a:lnTo>
                <a:lnTo>
                  <a:pt x="23630" y="59730"/>
                </a:lnTo>
                <a:lnTo>
                  <a:pt x="23570" y="59760"/>
                </a:lnTo>
                <a:lnTo>
                  <a:pt x="23520" y="59790"/>
                </a:lnTo>
                <a:lnTo>
                  <a:pt x="23490" y="59830"/>
                </a:lnTo>
                <a:lnTo>
                  <a:pt x="23470" y="59870"/>
                </a:lnTo>
                <a:lnTo>
                  <a:pt x="23470" y="59930"/>
                </a:lnTo>
                <a:lnTo>
                  <a:pt x="23480" y="59980"/>
                </a:lnTo>
                <a:lnTo>
                  <a:pt x="23510" y="60080"/>
                </a:lnTo>
                <a:lnTo>
                  <a:pt x="23630" y="60340"/>
                </a:lnTo>
                <a:lnTo>
                  <a:pt x="23720" y="60450"/>
                </a:lnTo>
                <a:lnTo>
                  <a:pt x="23740" y="60490"/>
                </a:lnTo>
                <a:lnTo>
                  <a:pt x="23760" y="60550"/>
                </a:lnTo>
                <a:lnTo>
                  <a:pt x="23760" y="60600"/>
                </a:lnTo>
                <a:lnTo>
                  <a:pt x="23750" y="60650"/>
                </a:lnTo>
                <a:lnTo>
                  <a:pt x="23670" y="60790"/>
                </a:lnTo>
                <a:lnTo>
                  <a:pt x="23610" y="60860"/>
                </a:lnTo>
                <a:lnTo>
                  <a:pt x="23150" y="61190"/>
                </a:lnTo>
                <a:lnTo>
                  <a:pt x="22800" y="60750"/>
                </a:lnTo>
                <a:lnTo>
                  <a:pt x="22110" y="59550"/>
                </a:lnTo>
                <a:lnTo>
                  <a:pt x="21460" y="57780"/>
                </a:lnTo>
                <a:lnTo>
                  <a:pt x="21280" y="57500"/>
                </a:lnTo>
                <a:lnTo>
                  <a:pt x="20830" y="57100"/>
                </a:lnTo>
                <a:lnTo>
                  <a:pt x="17070" y="54800"/>
                </a:lnTo>
                <a:lnTo>
                  <a:pt x="16840" y="54510"/>
                </a:lnTo>
                <a:lnTo>
                  <a:pt x="15810" y="53910"/>
                </a:lnTo>
                <a:lnTo>
                  <a:pt x="15250" y="53310"/>
                </a:lnTo>
                <a:lnTo>
                  <a:pt x="13980" y="52730"/>
                </a:lnTo>
                <a:lnTo>
                  <a:pt x="13930" y="52300"/>
                </a:lnTo>
                <a:lnTo>
                  <a:pt x="14140" y="52580"/>
                </a:lnTo>
                <a:lnTo>
                  <a:pt x="14500" y="52820"/>
                </a:lnTo>
                <a:lnTo>
                  <a:pt x="14920" y="52990"/>
                </a:lnTo>
                <a:lnTo>
                  <a:pt x="15320" y="53070"/>
                </a:lnTo>
                <a:lnTo>
                  <a:pt x="14900" y="52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