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Jinotega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Nicaragua • State Map | Fully Editable Vector Shape</a:t>
            </a:r>
          </a:p>
        </p:txBody>
      </p:sp>
      <p:sp>
        <p:nvSpPr>
          <p:cNvPr id="101" name="Jinotega"/>
          <p:cNvSpPr/>
          <p:nvPr/>
        </p:nvSpPr>
        <p:spPr>
          <a:xfrm>
            <a:off x="3331144" y="1325880"/>
            <a:ext cx="5529406" cy="4937760"/>
          </a:xfrm>
          <a:custGeom>
            <a:avLst/>
            <a:gdLst/>
            <a:ahLst/>
            <a:cxnLst/>
            <a:rect l="0" t="0" r="100000" b="89300"/>
            <a:pathLst>
              <a:path w="100000" h="89300">
                <a:moveTo>
                  <a:pt x="53340" y="12180"/>
                </a:moveTo>
                <a:lnTo>
                  <a:pt x="53430" y="12190"/>
                </a:lnTo>
                <a:lnTo>
                  <a:pt x="53560" y="12220"/>
                </a:lnTo>
                <a:lnTo>
                  <a:pt x="53610" y="12250"/>
                </a:lnTo>
                <a:lnTo>
                  <a:pt x="53670" y="12300"/>
                </a:lnTo>
                <a:lnTo>
                  <a:pt x="53710" y="12370"/>
                </a:lnTo>
                <a:lnTo>
                  <a:pt x="53750" y="12450"/>
                </a:lnTo>
                <a:lnTo>
                  <a:pt x="53780" y="12570"/>
                </a:lnTo>
                <a:lnTo>
                  <a:pt x="53790" y="12690"/>
                </a:lnTo>
                <a:lnTo>
                  <a:pt x="53690" y="12960"/>
                </a:lnTo>
                <a:lnTo>
                  <a:pt x="53660" y="13080"/>
                </a:lnTo>
                <a:lnTo>
                  <a:pt x="53660" y="13190"/>
                </a:lnTo>
                <a:lnTo>
                  <a:pt x="53660" y="13270"/>
                </a:lnTo>
                <a:lnTo>
                  <a:pt x="53620" y="13470"/>
                </a:lnTo>
                <a:lnTo>
                  <a:pt x="53610" y="13580"/>
                </a:lnTo>
                <a:lnTo>
                  <a:pt x="53620" y="13740"/>
                </a:lnTo>
                <a:lnTo>
                  <a:pt x="53610" y="13920"/>
                </a:lnTo>
                <a:lnTo>
                  <a:pt x="53620" y="13980"/>
                </a:lnTo>
                <a:lnTo>
                  <a:pt x="53650" y="14020"/>
                </a:lnTo>
                <a:lnTo>
                  <a:pt x="53900" y="14220"/>
                </a:lnTo>
                <a:lnTo>
                  <a:pt x="54170" y="14370"/>
                </a:lnTo>
                <a:lnTo>
                  <a:pt x="54250" y="14440"/>
                </a:lnTo>
                <a:lnTo>
                  <a:pt x="54320" y="14560"/>
                </a:lnTo>
                <a:lnTo>
                  <a:pt x="54350" y="14710"/>
                </a:lnTo>
                <a:lnTo>
                  <a:pt x="54310" y="14890"/>
                </a:lnTo>
                <a:lnTo>
                  <a:pt x="54110" y="15250"/>
                </a:lnTo>
                <a:lnTo>
                  <a:pt x="54080" y="15370"/>
                </a:lnTo>
                <a:lnTo>
                  <a:pt x="54100" y="15780"/>
                </a:lnTo>
                <a:lnTo>
                  <a:pt x="54080" y="15870"/>
                </a:lnTo>
                <a:lnTo>
                  <a:pt x="53940" y="16130"/>
                </a:lnTo>
                <a:lnTo>
                  <a:pt x="53900" y="16260"/>
                </a:lnTo>
                <a:lnTo>
                  <a:pt x="53910" y="16380"/>
                </a:lnTo>
                <a:lnTo>
                  <a:pt x="53960" y="16520"/>
                </a:lnTo>
                <a:lnTo>
                  <a:pt x="54310" y="16970"/>
                </a:lnTo>
                <a:lnTo>
                  <a:pt x="54610" y="17260"/>
                </a:lnTo>
                <a:lnTo>
                  <a:pt x="54880" y="17580"/>
                </a:lnTo>
                <a:lnTo>
                  <a:pt x="54970" y="17640"/>
                </a:lnTo>
                <a:lnTo>
                  <a:pt x="55100" y="17670"/>
                </a:lnTo>
                <a:lnTo>
                  <a:pt x="56740" y="17780"/>
                </a:lnTo>
                <a:lnTo>
                  <a:pt x="56790" y="18040"/>
                </a:lnTo>
                <a:lnTo>
                  <a:pt x="56760" y="18500"/>
                </a:lnTo>
                <a:lnTo>
                  <a:pt x="56360" y="20660"/>
                </a:lnTo>
                <a:lnTo>
                  <a:pt x="56300" y="21540"/>
                </a:lnTo>
                <a:lnTo>
                  <a:pt x="56470" y="22230"/>
                </a:lnTo>
                <a:lnTo>
                  <a:pt x="56430" y="22450"/>
                </a:lnTo>
                <a:lnTo>
                  <a:pt x="56260" y="22820"/>
                </a:lnTo>
                <a:lnTo>
                  <a:pt x="55150" y="24700"/>
                </a:lnTo>
                <a:lnTo>
                  <a:pt x="52820" y="28440"/>
                </a:lnTo>
                <a:lnTo>
                  <a:pt x="52730" y="28530"/>
                </a:lnTo>
                <a:lnTo>
                  <a:pt x="52650" y="28570"/>
                </a:lnTo>
                <a:lnTo>
                  <a:pt x="50900" y="27760"/>
                </a:lnTo>
                <a:lnTo>
                  <a:pt x="50830" y="27780"/>
                </a:lnTo>
                <a:lnTo>
                  <a:pt x="48590" y="29180"/>
                </a:lnTo>
                <a:lnTo>
                  <a:pt x="48550" y="29190"/>
                </a:lnTo>
                <a:lnTo>
                  <a:pt x="47080" y="29390"/>
                </a:lnTo>
                <a:lnTo>
                  <a:pt x="46990" y="29500"/>
                </a:lnTo>
                <a:lnTo>
                  <a:pt x="46900" y="29670"/>
                </a:lnTo>
                <a:lnTo>
                  <a:pt x="46740" y="30120"/>
                </a:lnTo>
                <a:lnTo>
                  <a:pt x="46590" y="30350"/>
                </a:lnTo>
                <a:lnTo>
                  <a:pt x="46460" y="30500"/>
                </a:lnTo>
                <a:lnTo>
                  <a:pt x="46270" y="30620"/>
                </a:lnTo>
                <a:lnTo>
                  <a:pt x="46240" y="30740"/>
                </a:lnTo>
                <a:lnTo>
                  <a:pt x="46260" y="30910"/>
                </a:lnTo>
                <a:lnTo>
                  <a:pt x="46400" y="31230"/>
                </a:lnTo>
                <a:lnTo>
                  <a:pt x="46530" y="31440"/>
                </a:lnTo>
                <a:lnTo>
                  <a:pt x="46620" y="31690"/>
                </a:lnTo>
                <a:lnTo>
                  <a:pt x="46640" y="31870"/>
                </a:lnTo>
                <a:lnTo>
                  <a:pt x="46450" y="32460"/>
                </a:lnTo>
                <a:lnTo>
                  <a:pt x="46440" y="32800"/>
                </a:lnTo>
                <a:lnTo>
                  <a:pt x="46450" y="32890"/>
                </a:lnTo>
                <a:lnTo>
                  <a:pt x="46430" y="33070"/>
                </a:lnTo>
                <a:lnTo>
                  <a:pt x="46370" y="33210"/>
                </a:lnTo>
                <a:lnTo>
                  <a:pt x="46160" y="33380"/>
                </a:lnTo>
                <a:lnTo>
                  <a:pt x="45170" y="34030"/>
                </a:lnTo>
                <a:lnTo>
                  <a:pt x="44600" y="34540"/>
                </a:lnTo>
                <a:lnTo>
                  <a:pt x="44500" y="34780"/>
                </a:lnTo>
                <a:lnTo>
                  <a:pt x="44490" y="35450"/>
                </a:lnTo>
                <a:lnTo>
                  <a:pt x="43470" y="36120"/>
                </a:lnTo>
                <a:lnTo>
                  <a:pt x="43110" y="36260"/>
                </a:lnTo>
                <a:lnTo>
                  <a:pt x="42680" y="36260"/>
                </a:lnTo>
                <a:lnTo>
                  <a:pt x="42300" y="36520"/>
                </a:lnTo>
                <a:lnTo>
                  <a:pt x="42040" y="36820"/>
                </a:lnTo>
                <a:lnTo>
                  <a:pt x="41770" y="37250"/>
                </a:lnTo>
                <a:lnTo>
                  <a:pt x="41450" y="37800"/>
                </a:lnTo>
                <a:lnTo>
                  <a:pt x="40120" y="39380"/>
                </a:lnTo>
                <a:lnTo>
                  <a:pt x="39430" y="39980"/>
                </a:lnTo>
                <a:lnTo>
                  <a:pt x="39230" y="40090"/>
                </a:lnTo>
                <a:lnTo>
                  <a:pt x="38380" y="40830"/>
                </a:lnTo>
                <a:lnTo>
                  <a:pt x="37340" y="41810"/>
                </a:lnTo>
                <a:lnTo>
                  <a:pt x="36940" y="42100"/>
                </a:lnTo>
                <a:lnTo>
                  <a:pt x="36760" y="42160"/>
                </a:lnTo>
                <a:lnTo>
                  <a:pt x="36520" y="42190"/>
                </a:lnTo>
                <a:lnTo>
                  <a:pt x="35860" y="42170"/>
                </a:lnTo>
                <a:lnTo>
                  <a:pt x="35640" y="42200"/>
                </a:lnTo>
                <a:lnTo>
                  <a:pt x="35550" y="42250"/>
                </a:lnTo>
                <a:lnTo>
                  <a:pt x="35310" y="42540"/>
                </a:lnTo>
                <a:lnTo>
                  <a:pt x="34680" y="42060"/>
                </a:lnTo>
                <a:lnTo>
                  <a:pt x="34390" y="41770"/>
                </a:lnTo>
                <a:lnTo>
                  <a:pt x="34130" y="41610"/>
                </a:lnTo>
                <a:lnTo>
                  <a:pt x="33960" y="41540"/>
                </a:lnTo>
                <a:lnTo>
                  <a:pt x="33710" y="41550"/>
                </a:lnTo>
                <a:lnTo>
                  <a:pt x="33620" y="41540"/>
                </a:lnTo>
                <a:lnTo>
                  <a:pt x="33330" y="41190"/>
                </a:lnTo>
                <a:lnTo>
                  <a:pt x="32530" y="40720"/>
                </a:lnTo>
                <a:lnTo>
                  <a:pt x="31150" y="39330"/>
                </a:lnTo>
                <a:lnTo>
                  <a:pt x="31020" y="39130"/>
                </a:lnTo>
                <a:lnTo>
                  <a:pt x="30900" y="38870"/>
                </a:lnTo>
                <a:lnTo>
                  <a:pt x="31110" y="38510"/>
                </a:lnTo>
                <a:lnTo>
                  <a:pt x="31170" y="38200"/>
                </a:lnTo>
                <a:lnTo>
                  <a:pt x="31120" y="37960"/>
                </a:lnTo>
                <a:lnTo>
                  <a:pt x="31390" y="37180"/>
                </a:lnTo>
                <a:lnTo>
                  <a:pt x="31220" y="36370"/>
                </a:lnTo>
                <a:lnTo>
                  <a:pt x="31230" y="35970"/>
                </a:lnTo>
                <a:lnTo>
                  <a:pt x="31280" y="35650"/>
                </a:lnTo>
                <a:lnTo>
                  <a:pt x="31380" y="35360"/>
                </a:lnTo>
                <a:lnTo>
                  <a:pt x="31540" y="35080"/>
                </a:lnTo>
                <a:lnTo>
                  <a:pt x="32210" y="34360"/>
                </a:lnTo>
                <a:lnTo>
                  <a:pt x="32510" y="34090"/>
                </a:lnTo>
                <a:lnTo>
                  <a:pt x="32800" y="34040"/>
                </a:lnTo>
                <a:lnTo>
                  <a:pt x="33060" y="34030"/>
                </a:lnTo>
                <a:lnTo>
                  <a:pt x="33290" y="34130"/>
                </a:lnTo>
                <a:lnTo>
                  <a:pt x="33460" y="33920"/>
                </a:lnTo>
                <a:lnTo>
                  <a:pt x="34170" y="33350"/>
                </a:lnTo>
                <a:lnTo>
                  <a:pt x="34350" y="33140"/>
                </a:lnTo>
                <a:lnTo>
                  <a:pt x="34530" y="32920"/>
                </a:lnTo>
                <a:lnTo>
                  <a:pt x="34730" y="32840"/>
                </a:lnTo>
                <a:lnTo>
                  <a:pt x="34920" y="33080"/>
                </a:lnTo>
                <a:lnTo>
                  <a:pt x="35100" y="33000"/>
                </a:lnTo>
                <a:lnTo>
                  <a:pt x="36060" y="32920"/>
                </a:lnTo>
                <a:lnTo>
                  <a:pt x="36380" y="32940"/>
                </a:lnTo>
                <a:lnTo>
                  <a:pt x="36580" y="33060"/>
                </a:lnTo>
                <a:lnTo>
                  <a:pt x="36740" y="33200"/>
                </a:lnTo>
                <a:lnTo>
                  <a:pt x="36910" y="33290"/>
                </a:lnTo>
                <a:lnTo>
                  <a:pt x="37150" y="33260"/>
                </a:lnTo>
                <a:lnTo>
                  <a:pt x="37280" y="33170"/>
                </a:lnTo>
                <a:lnTo>
                  <a:pt x="37590" y="32730"/>
                </a:lnTo>
                <a:lnTo>
                  <a:pt x="38000" y="32420"/>
                </a:lnTo>
                <a:lnTo>
                  <a:pt x="38330" y="32250"/>
                </a:lnTo>
                <a:lnTo>
                  <a:pt x="38540" y="32010"/>
                </a:lnTo>
                <a:lnTo>
                  <a:pt x="38500" y="30890"/>
                </a:lnTo>
                <a:lnTo>
                  <a:pt x="38560" y="30420"/>
                </a:lnTo>
                <a:lnTo>
                  <a:pt x="38730" y="29980"/>
                </a:lnTo>
                <a:lnTo>
                  <a:pt x="39260" y="29070"/>
                </a:lnTo>
                <a:lnTo>
                  <a:pt x="39340" y="28840"/>
                </a:lnTo>
                <a:lnTo>
                  <a:pt x="39390" y="28590"/>
                </a:lnTo>
                <a:lnTo>
                  <a:pt x="39420" y="27700"/>
                </a:lnTo>
                <a:lnTo>
                  <a:pt x="39530" y="27390"/>
                </a:lnTo>
                <a:lnTo>
                  <a:pt x="39710" y="27170"/>
                </a:lnTo>
                <a:lnTo>
                  <a:pt x="40150" y="26900"/>
                </a:lnTo>
                <a:lnTo>
                  <a:pt x="40160" y="26910"/>
                </a:lnTo>
                <a:lnTo>
                  <a:pt x="40200" y="26870"/>
                </a:lnTo>
                <a:lnTo>
                  <a:pt x="40330" y="26750"/>
                </a:lnTo>
                <a:lnTo>
                  <a:pt x="40480" y="26450"/>
                </a:lnTo>
                <a:lnTo>
                  <a:pt x="40520" y="26160"/>
                </a:lnTo>
                <a:lnTo>
                  <a:pt x="40420" y="25940"/>
                </a:lnTo>
                <a:lnTo>
                  <a:pt x="40140" y="25850"/>
                </a:lnTo>
                <a:lnTo>
                  <a:pt x="40070" y="25690"/>
                </a:lnTo>
                <a:lnTo>
                  <a:pt x="40150" y="25320"/>
                </a:lnTo>
                <a:lnTo>
                  <a:pt x="40330" y="24760"/>
                </a:lnTo>
                <a:lnTo>
                  <a:pt x="40350" y="24340"/>
                </a:lnTo>
                <a:lnTo>
                  <a:pt x="40440" y="24240"/>
                </a:lnTo>
                <a:lnTo>
                  <a:pt x="40630" y="24280"/>
                </a:lnTo>
                <a:lnTo>
                  <a:pt x="40960" y="24310"/>
                </a:lnTo>
                <a:lnTo>
                  <a:pt x="41190" y="24200"/>
                </a:lnTo>
                <a:lnTo>
                  <a:pt x="41560" y="23870"/>
                </a:lnTo>
                <a:lnTo>
                  <a:pt x="41720" y="23920"/>
                </a:lnTo>
                <a:lnTo>
                  <a:pt x="41830" y="23920"/>
                </a:lnTo>
                <a:lnTo>
                  <a:pt x="41820" y="23830"/>
                </a:lnTo>
                <a:lnTo>
                  <a:pt x="41850" y="23810"/>
                </a:lnTo>
                <a:lnTo>
                  <a:pt x="41900" y="23810"/>
                </a:lnTo>
                <a:lnTo>
                  <a:pt x="41960" y="23790"/>
                </a:lnTo>
                <a:lnTo>
                  <a:pt x="41900" y="23590"/>
                </a:lnTo>
                <a:lnTo>
                  <a:pt x="42540" y="23390"/>
                </a:lnTo>
                <a:lnTo>
                  <a:pt x="42720" y="23210"/>
                </a:lnTo>
                <a:lnTo>
                  <a:pt x="42890" y="22950"/>
                </a:lnTo>
                <a:lnTo>
                  <a:pt x="43290" y="22810"/>
                </a:lnTo>
                <a:lnTo>
                  <a:pt x="43450" y="22780"/>
                </a:lnTo>
                <a:lnTo>
                  <a:pt x="43750" y="22730"/>
                </a:lnTo>
                <a:lnTo>
                  <a:pt x="44090" y="22620"/>
                </a:lnTo>
                <a:lnTo>
                  <a:pt x="44270" y="22360"/>
                </a:lnTo>
                <a:lnTo>
                  <a:pt x="44310" y="22060"/>
                </a:lnTo>
                <a:lnTo>
                  <a:pt x="44410" y="21810"/>
                </a:lnTo>
                <a:lnTo>
                  <a:pt x="45070" y="21620"/>
                </a:lnTo>
                <a:lnTo>
                  <a:pt x="45380" y="21440"/>
                </a:lnTo>
                <a:lnTo>
                  <a:pt x="45860" y="21070"/>
                </a:lnTo>
                <a:lnTo>
                  <a:pt x="46070" y="20800"/>
                </a:lnTo>
                <a:lnTo>
                  <a:pt x="46270" y="20440"/>
                </a:lnTo>
                <a:lnTo>
                  <a:pt x="46420" y="20080"/>
                </a:lnTo>
                <a:lnTo>
                  <a:pt x="46560" y="19600"/>
                </a:lnTo>
                <a:lnTo>
                  <a:pt x="46730" y="19300"/>
                </a:lnTo>
                <a:lnTo>
                  <a:pt x="46940" y="19020"/>
                </a:lnTo>
                <a:lnTo>
                  <a:pt x="47120" y="18850"/>
                </a:lnTo>
                <a:lnTo>
                  <a:pt x="47200" y="18840"/>
                </a:lnTo>
                <a:lnTo>
                  <a:pt x="47400" y="18870"/>
                </a:lnTo>
                <a:lnTo>
                  <a:pt x="47470" y="18850"/>
                </a:lnTo>
                <a:lnTo>
                  <a:pt x="47520" y="18790"/>
                </a:lnTo>
                <a:lnTo>
                  <a:pt x="47580" y="18650"/>
                </a:lnTo>
                <a:lnTo>
                  <a:pt x="47710" y="18490"/>
                </a:lnTo>
                <a:lnTo>
                  <a:pt x="47780" y="18370"/>
                </a:lnTo>
                <a:lnTo>
                  <a:pt x="47880" y="18260"/>
                </a:lnTo>
                <a:lnTo>
                  <a:pt x="48050" y="18220"/>
                </a:lnTo>
                <a:lnTo>
                  <a:pt x="48490" y="18000"/>
                </a:lnTo>
                <a:lnTo>
                  <a:pt x="48680" y="17960"/>
                </a:lnTo>
                <a:lnTo>
                  <a:pt x="49370" y="17960"/>
                </a:lnTo>
                <a:lnTo>
                  <a:pt x="49830" y="17880"/>
                </a:lnTo>
                <a:lnTo>
                  <a:pt x="50290" y="17730"/>
                </a:lnTo>
                <a:lnTo>
                  <a:pt x="50660" y="17500"/>
                </a:lnTo>
                <a:lnTo>
                  <a:pt x="50870" y="17180"/>
                </a:lnTo>
                <a:lnTo>
                  <a:pt x="50860" y="16750"/>
                </a:lnTo>
                <a:lnTo>
                  <a:pt x="50620" y="16380"/>
                </a:lnTo>
                <a:lnTo>
                  <a:pt x="50290" y="16080"/>
                </a:lnTo>
                <a:lnTo>
                  <a:pt x="50000" y="15880"/>
                </a:lnTo>
                <a:lnTo>
                  <a:pt x="50500" y="15490"/>
                </a:lnTo>
                <a:lnTo>
                  <a:pt x="50520" y="15370"/>
                </a:lnTo>
                <a:lnTo>
                  <a:pt x="50480" y="15080"/>
                </a:lnTo>
                <a:lnTo>
                  <a:pt x="50500" y="14960"/>
                </a:lnTo>
                <a:lnTo>
                  <a:pt x="50920" y="14510"/>
                </a:lnTo>
                <a:lnTo>
                  <a:pt x="50990" y="14390"/>
                </a:lnTo>
                <a:lnTo>
                  <a:pt x="51030" y="13430"/>
                </a:lnTo>
                <a:lnTo>
                  <a:pt x="51100" y="12910"/>
                </a:lnTo>
                <a:lnTo>
                  <a:pt x="51250" y="12640"/>
                </a:lnTo>
                <a:lnTo>
                  <a:pt x="51580" y="12720"/>
                </a:lnTo>
                <a:lnTo>
                  <a:pt x="51880" y="13050"/>
                </a:lnTo>
                <a:lnTo>
                  <a:pt x="52190" y="13280"/>
                </a:lnTo>
                <a:lnTo>
                  <a:pt x="52580" y="13100"/>
                </a:lnTo>
                <a:lnTo>
                  <a:pt x="53230" y="12440"/>
                </a:lnTo>
                <a:lnTo>
                  <a:pt x="53340" y="12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