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Granada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Granada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44190" y="67180"/>
                </a:moveTo>
                <a:lnTo>
                  <a:pt x="37380" y="67150"/>
                </a:lnTo>
                <a:lnTo>
                  <a:pt x="36780" y="67330"/>
                </a:lnTo>
                <a:lnTo>
                  <a:pt x="35970" y="67540"/>
                </a:lnTo>
                <a:lnTo>
                  <a:pt x="35880" y="67510"/>
                </a:lnTo>
                <a:lnTo>
                  <a:pt x="35700" y="67320"/>
                </a:lnTo>
                <a:lnTo>
                  <a:pt x="35630" y="67250"/>
                </a:lnTo>
                <a:lnTo>
                  <a:pt x="35550" y="67200"/>
                </a:lnTo>
                <a:lnTo>
                  <a:pt x="35460" y="67180"/>
                </a:lnTo>
                <a:lnTo>
                  <a:pt x="35430" y="67170"/>
                </a:lnTo>
                <a:lnTo>
                  <a:pt x="35380" y="67180"/>
                </a:lnTo>
                <a:lnTo>
                  <a:pt x="35330" y="67210"/>
                </a:lnTo>
                <a:lnTo>
                  <a:pt x="35280" y="67260"/>
                </a:lnTo>
                <a:lnTo>
                  <a:pt x="34990" y="67880"/>
                </a:lnTo>
                <a:lnTo>
                  <a:pt x="34790" y="68210"/>
                </a:lnTo>
                <a:lnTo>
                  <a:pt x="34720" y="68260"/>
                </a:lnTo>
                <a:lnTo>
                  <a:pt x="34210" y="68520"/>
                </a:lnTo>
                <a:lnTo>
                  <a:pt x="34150" y="68580"/>
                </a:lnTo>
                <a:lnTo>
                  <a:pt x="34010" y="68600"/>
                </a:lnTo>
                <a:lnTo>
                  <a:pt x="33580" y="68490"/>
                </a:lnTo>
                <a:lnTo>
                  <a:pt x="33250" y="68080"/>
                </a:lnTo>
                <a:lnTo>
                  <a:pt x="33210" y="67910"/>
                </a:lnTo>
                <a:lnTo>
                  <a:pt x="33180" y="67640"/>
                </a:lnTo>
                <a:lnTo>
                  <a:pt x="33260" y="67060"/>
                </a:lnTo>
                <a:lnTo>
                  <a:pt x="33430" y="66710"/>
                </a:lnTo>
                <a:lnTo>
                  <a:pt x="33650" y="66410"/>
                </a:lnTo>
                <a:lnTo>
                  <a:pt x="33690" y="66240"/>
                </a:lnTo>
                <a:lnTo>
                  <a:pt x="33690" y="66030"/>
                </a:lnTo>
                <a:lnTo>
                  <a:pt x="33610" y="65710"/>
                </a:lnTo>
                <a:lnTo>
                  <a:pt x="33550" y="65250"/>
                </a:lnTo>
                <a:lnTo>
                  <a:pt x="33650" y="64780"/>
                </a:lnTo>
                <a:lnTo>
                  <a:pt x="34030" y="64090"/>
                </a:lnTo>
                <a:lnTo>
                  <a:pt x="34110" y="63900"/>
                </a:lnTo>
                <a:lnTo>
                  <a:pt x="34470" y="63120"/>
                </a:lnTo>
                <a:lnTo>
                  <a:pt x="34640" y="62730"/>
                </a:lnTo>
                <a:lnTo>
                  <a:pt x="34700" y="62590"/>
                </a:lnTo>
                <a:lnTo>
                  <a:pt x="35360" y="61120"/>
                </a:lnTo>
                <a:lnTo>
                  <a:pt x="36100" y="59490"/>
                </a:lnTo>
                <a:lnTo>
                  <a:pt x="36040" y="59200"/>
                </a:lnTo>
                <a:lnTo>
                  <a:pt x="35430" y="58510"/>
                </a:lnTo>
                <a:lnTo>
                  <a:pt x="36970" y="57810"/>
                </a:lnTo>
                <a:lnTo>
                  <a:pt x="37550" y="57390"/>
                </a:lnTo>
                <a:lnTo>
                  <a:pt x="37700" y="57340"/>
                </a:lnTo>
                <a:lnTo>
                  <a:pt x="37840" y="57340"/>
                </a:lnTo>
                <a:lnTo>
                  <a:pt x="38160" y="57480"/>
                </a:lnTo>
                <a:lnTo>
                  <a:pt x="38280" y="57840"/>
                </a:lnTo>
                <a:lnTo>
                  <a:pt x="38310" y="58120"/>
                </a:lnTo>
                <a:lnTo>
                  <a:pt x="38340" y="58260"/>
                </a:lnTo>
                <a:lnTo>
                  <a:pt x="38430" y="58380"/>
                </a:lnTo>
                <a:lnTo>
                  <a:pt x="38590" y="58500"/>
                </a:lnTo>
                <a:lnTo>
                  <a:pt x="38880" y="58610"/>
                </a:lnTo>
                <a:lnTo>
                  <a:pt x="39380" y="59050"/>
                </a:lnTo>
                <a:lnTo>
                  <a:pt x="40360" y="60430"/>
                </a:lnTo>
                <a:lnTo>
                  <a:pt x="41740" y="60330"/>
                </a:lnTo>
                <a:lnTo>
                  <a:pt x="44190" y="67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