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Estelí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Estelí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31540" y="35080"/>
                </a:moveTo>
                <a:lnTo>
                  <a:pt x="31380" y="35360"/>
                </a:lnTo>
                <a:lnTo>
                  <a:pt x="31280" y="35650"/>
                </a:lnTo>
                <a:lnTo>
                  <a:pt x="31230" y="35970"/>
                </a:lnTo>
                <a:lnTo>
                  <a:pt x="31220" y="36370"/>
                </a:lnTo>
                <a:lnTo>
                  <a:pt x="31390" y="37180"/>
                </a:lnTo>
                <a:lnTo>
                  <a:pt x="31120" y="37960"/>
                </a:lnTo>
                <a:lnTo>
                  <a:pt x="31170" y="38200"/>
                </a:lnTo>
                <a:lnTo>
                  <a:pt x="31110" y="38510"/>
                </a:lnTo>
                <a:lnTo>
                  <a:pt x="30900" y="38870"/>
                </a:lnTo>
                <a:lnTo>
                  <a:pt x="31020" y="39130"/>
                </a:lnTo>
                <a:lnTo>
                  <a:pt x="31150" y="39330"/>
                </a:lnTo>
                <a:lnTo>
                  <a:pt x="32530" y="40720"/>
                </a:lnTo>
                <a:lnTo>
                  <a:pt x="33330" y="41190"/>
                </a:lnTo>
                <a:lnTo>
                  <a:pt x="33620" y="41540"/>
                </a:lnTo>
                <a:lnTo>
                  <a:pt x="32930" y="42490"/>
                </a:lnTo>
                <a:lnTo>
                  <a:pt x="32810" y="42970"/>
                </a:lnTo>
                <a:lnTo>
                  <a:pt x="32760" y="43080"/>
                </a:lnTo>
                <a:lnTo>
                  <a:pt x="32680" y="43180"/>
                </a:lnTo>
                <a:lnTo>
                  <a:pt x="32530" y="43280"/>
                </a:lnTo>
                <a:lnTo>
                  <a:pt x="32300" y="43370"/>
                </a:lnTo>
                <a:lnTo>
                  <a:pt x="31830" y="43470"/>
                </a:lnTo>
                <a:lnTo>
                  <a:pt x="31610" y="43540"/>
                </a:lnTo>
                <a:lnTo>
                  <a:pt x="31210" y="43780"/>
                </a:lnTo>
                <a:lnTo>
                  <a:pt x="31060" y="43910"/>
                </a:lnTo>
                <a:lnTo>
                  <a:pt x="31000" y="43990"/>
                </a:lnTo>
                <a:lnTo>
                  <a:pt x="30710" y="44600"/>
                </a:lnTo>
                <a:lnTo>
                  <a:pt x="30610" y="45280"/>
                </a:lnTo>
                <a:lnTo>
                  <a:pt x="28360" y="44620"/>
                </a:lnTo>
                <a:lnTo>
                  <a:pt x="27750" y="44310"/>
                </a:lnTo>
                <a:lnTo>
                  <a:pt x="27560" y="43980"/>
                </a:lnTo>
                <a:lnTo>
                  <a:pt x="27560" y="43820"/>
                </a:lnTo>
                <a:lnTo>
                  <a:pt x="27580" y="43610"/>
                </a:lnTo>
                <a:lnTo>
                  <a:pt x="27990" y="42890"/>
                </a:lnTo>
                <a:lnTo>
                  <a:pt x="28030" y="42300"/>
                </a:lnTo>
                <a:lnTo>
                  <a:pt x="27900" y="41830"/>
                </a:lnTo>
                <a:lnTo>
                  <a:pt x="27800" y="41670"/>
                </a:lnTo>
                <a:lnTo>
                  <a:pt x="27620" y="41410"/>
                </a:lnTo>
                <a:lnTo>
                  <a:pt x="27130" y="40610"/>
                </a:lnTo>
                <a:lnTo>
                  <a:pt x="26800" y="40270"/>
                </a:lnTo>
                <a:lnTo>
                  <a:pt x="26660" y="40200"/>
                </a:lnTo>
                <a:lnTo>
                  <a:pt x="26440" y="40140"/>
                </a:lnTo>
                <a:lnTo>
                  <a:pt x="25420" y="40360"/>
                </a:lnTo>
                <a:lnTo>
                  <a:pt x="24210" y="40770"/>
                </a:lnTo>
                <a:lnTo>
                  <a:pt x="23830" y="40850"/>
                </a:lnTo>
                <a:lnTo>
                  <a:pt x="23620" y="40870"/>
                </a:lnTo>
                <a:lnTo>
                  <a:pt x="23260" y="40690"/>
                </a:lnTo>
                <a:lnTo>
                  <a:pt x="22970" y="40590"/>
                </a:lnTo>
                <a:lnTo>
                  <a:pt x="22730" y="40590"/>
                </a:lnTo>
                <a:lnTo>
                  <a:pt x="22550" y="40600"/>
                </a:lnTo>
                <a:lnTo>
                  <a:pt x="22230" y="40730"/>
                </a:lnTo>
                <a:lnTo>
                  <a:pt x="22020" y="39610"/>
                </a:lnTo>
                <a:lnTo>
                  <a:pt x="22080" y="39020"/>
                </a:lnTo>
                <a:lnTo>
                  <a:pt x="22130" y="38850"/>
                </a:lnTo>
                <a:lnTo>
                  <a:pt x="22150" y="38830"/>
                </a:lnTo>
                <a:lnTo>
                  <a:pt x="22340" y="38660"/>
                </a:lnTo>
                <a:lnTo>
                  <a:pt x="23880" y="37100"/>
                </a:lnTo>
                <a:lnTo>
                  <a:pt x="24220" y="36610"/>
                </a:lnTo>
                <a:lnTo>
                  <a:pt x="24380" y="36280"/>
                </a:lnTo>
                <a:lnTo>
                  <a:pt x="25130" y="34960"/>
                </a:lnTo>
                <a:lnTo>
                  <a:pt x="25860" y="34320"/>
                </a:lnTo>
                <a:lnTo>
                  <a:pt x="26350" y="34250"/>
                </a:lnTo>
                <a:lnTo>
                  <a:pt x="26540" y="34310"/>
                </a:lnTo>
                <a:lnTo>
                  <a:pt x="26810" y="34440"/>
                </a:lnTo>
                <a:lnTo>
                  <a:pt x="27590" y="34810"/>
                </a:lnTo>
                <a:lnTo>
                  <a:pt x="28370" y="34680"/>
                </a:lnTo>
                <a:lnTo>
                  <a:pt x="29770" y="34230"/>
                </a:lnTo>
                <a:lnTo>
                  <a:pt x="30790" y="34180"/>
                </a:lnTo>
                <a:lnTo>
                  <a:pt x="31140" y="34290"/>
                </a:lnTo>
                <a:lnTo>
                  <a:pt x="31210" y="34410"/>
                </a:lnTo>
                <a:lnTo>
                  <a:pt x="31390" y="34830"/>
                </a:lnTo>
                <a:lnTo>
                  <a:pt x="31540" y="35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