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Chontales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Chontales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60970" y="63780"/>
                </a:moveTo>
                <a:lnTo>
                  <a:pt x="60260" y="63750"/>
                </a:lnTo>
                <a:lnTo>
                  <a:pt x="60060" y="63710"/>
                </a:lnTo>
                <a:lnTo>
                  <a:pt x="59970" y="63670"/>
                </a:lnTo>
                <a:lnTo>
                  <a:pt x="59900" y="63660"/>
                </a:lnTo>
                <a:lnTo>
                  <a:pt x="59840" y="63650"/>
                </a:lnTo>
                <a:lnTo>
                  <a:pt x="59560" y="63680"/>
                </a:lnTo>
                <a:lnTo>
                  <a:pt x="59490" y="63670"/>
                </a:lnTo>
                <a:lnTo>
                  <a:pt x="59330" y="63630"/>
                </a:lnTo>
                <a:lnTo>
                  <a:pt x="59250" y="63630"/>
                </a:lnTo>
                <a:lnTo>
                  <a:pt x="58880" y="63690"/>
                </a:lnTo>
                <a:lnTo>
                  <a:pt x="57530" y="63680"/>
                </a:lnTo>
                <a:lnTo>
                  <a:pt x="57430" y="63690"/>
                </a:lnTo>
                <a:lnTo>
                  <a:pt x="57350" y="63720"/>
                </a:lnTo>
                <a:lnTo>
                  <a:pt x="57290" y="63810"/>
                </a:lnTo>
                <a:lnTo>
                  <a:pt x="56080" y="64930"/>
                </a:lnTo>
                <a:lnTo>
                  <a:pt x="55620" y="65230"/>
                </a:lnTo>
                <a:lnTo>
                  <a:pt x="54830" y="65400"/>
                </a:lnTo>
                <a:lnTo>
                  <a:pt x="54560" y="65830"/>
                </a:lnTo>
                <a:lnTo>
                  <a:pt x="54510" y="65950"/>
                </a:lnTo>
                <a:lnTo>
                  <a:pt x="54510" y="65970"/>
                </a:lnTo>
                <a:lnTo>
                  <a:pt x="54490" y="66050"/>
                </a:lnTo>
                <a:lnTo>
                  <a:pt x="54450" y="66100"/>
                </a:lnTo>
                <a:lnTo>
                  <a:pt x="54380" y="66190"/>
                </a:lnTo>
                <a:lnTo>
                  <a:pt x="54350" y="66230"/>
                </a:lnTo>
                <a:lnTo>
                  <a:pt x="54330" y="66270"/>
                </a:lnTo>
                <a:lnTo>
                  <a:pt x="54310" y="66300"/>
                </a:lnTo>
                <a:lnTo>
                  <a:pt x="54180" y="66440"/>
                </a:lnTo>
                <a:lnTo>
                  <a:pt x="54090" y="66550"/>
                </a:lnTo>
                <a:lnTo>
                  <a:pt x="54030" y="66660"/>
                </a:lnTo>
                <a:lnTo>
                  <a:pt x="53970" y="66700"/>
                </a:lnTo>
                <a:lnTo>
                  <a:pt x="53860" y="66770"/>
                </a:lnTo>
                <a:lnTo>
                  <a:pt x="53520" y="66900"/>
                </a:lnTo>
                <a:lnTo>
                  <a:pt x="53430" y="66910"/>
                </a:lnTo>
                <a:lnTo>
                  <a:pt x="53390" y="66890"/>
                </a:lnTo>
                <a:lnTo>
                  <a:pt x="53300" y="66860"/>
                </a:lnTo>
                <a:lnTo>
                  <a:pt x="53180" y="66910"/>
                </a:lnTo>
                <a:lnTo>
                  <a:pt x="53020" y="67000"/>
                </a:lnTo>
                <a:lnTo>
                  <a:pt x="52650" y="67260"/>
                </a:lnTo>
                <a:lnTo>
                  <a:pt x="52370" y="67400"/>
                </a:lnTo>
                <a:lnTo>
                  <a:pt x="52290" y="67470"/>
                </a:lnTo>
                <a:lnTo>
                  <a:pt x="52240" y="67530"/>
                </a:lnTo>
                <a:lnTo>
                  <a:pt x="51910" y="68100"/>
                </a:lnTo>
                <a:lnTo>
                  <a:pt x="44190" y="67180"/>
                </a:lnTo>
                <a:lnTo>
                  <a:pt x="41740" y="60330"/>
                </a:lnTo>
                <a:lnTo>
                  <a:pt x="42040" y="58450"/>
                </a:lnTo>
                <a:lnTo>
                  <a:pt x="42130" y="58270"/>
                </a:lnTo>
                <a:lnTo>
                  <a:pt x="42300" y="57990"/>
                </a:lnTo>
                <a:lnTo>
                  <a:pt x="42330" y="57950"/>
                </a:lnTo>
                <a:lnTo>
                  <a:pt x="42350" y="57920"/>
                </a:lnTo>
                <a:lnTo>
                  <a:pt x="42370" y="57890"/>
                </a:lnTo>
                <a:lnTo>
                  <a:pt x="42740" y="57040"/>
                </a:lnTo>
                <a:lnTo>
                  <a:pt x="42780" y="56910"/>
                </a:lnTo>
                <a:lnTo>
                  <a:pt x="42780" y="56780"/>
                </a:lnTo>
                <a:lnTo>
                  <a:pt x="42740" y="56440"/>
                </a:lnTo>
                <a:lnTo>
                  <a:pt x="42730" y="55990"/>
                </a:lnTo>
                <a:lnTo>
                  <a:pt x="42750" y="55870"/>
                </a:lnTo>
                <a:lnTo>
                  <a:pt x="42790" y="55780"/>
                </a:lnTo>
                <a:lnTo>
                  <a:pt x="42940" y="55570"/>
                </a:lnTo>
                <a:lnTo>
                  <a:pt x="43020" y="55490"/>
                </a:lnTo>
                <a:lnTo>
                  <a:pt x="43500" y="55140"/>
                </a:lnTo>
                <a:lnTo>
                  <a:pt x="44190" y="54800"/>
                </a:lnTo>
                <a:lnTo>
                  <a:pt x="44450" y="54720"/>
                </a:lnTo>
                <a:lnTo>
                  <a:pt x="44650" y="54730"/>
                </a:lnTo>
                <a:lnTo>
                  <a:pt x="45100" y="54800"/>
                </a:lnTo>
                <a:lnTo>
                  <a:pt x="45640" y="54810"/>
                </a:lnTo>
                <a:lnTo>
                  <a:pt x="46420" y="54850"/>
                </a:lnTo>
                <a:lnTo>
                  <a:pt x="47740" y="54610"/>
                </a:lnTo>
                <a:lnTo>
                  <a:pt x="48730" y="54500"/>
                </a:lnTo>
                <a:lnTo>
                  <a:pt x="49480" y="54240"/>
                </a:lnTo>
                <a:lnTo>
                  <a:pt x="49700" y="54120"/>
                </a:lnTo>
                <a:lnTo>
                  <a:pt x="50770" y="53380"/>
                </a:lnTo>
                <a:lnTo>
                  <a:pt x="51050" y="53270"/>
                </a:lnTo>
                <a:lnTo>
                  <a:pt x="51240" y="53220"/>
                </a:lnTo>
                <a:lnTo>
                  <a:pt x="51430" y="53250"/>
                </a:lnTo>
                <a:lnTo>
                  <a:pt x="51540" y="53240"/>
                </a:lnTo>
                <a:lnTo>
                  <a:pt x="51800" y="53200"/>
                </a:lnTo>
                <a:lnTo>
                  <a:pt x="52340" y="52930"/>
                </a:lnTo>
                <a:lnTo>
                  <a:pt x="52610" y="52730"/>
                </a:lnTo>
                <a:lnTo>
                  <a:pt x="52810" y="52530"/>
                </a:lnTo>
                <a:lnTo>
                  <a:pt x="53120" y="52140"/>
                </a:lnTo>
                <a:lnTo>
                  <a:pt x="53210" y="51930"/>
                </a:lnTo>
                <a:lnTo>
                  <a:pt x="53260" y="51720"/>
                </a:lnTo>
                <a:lnTo>
                  <a:pt x="53270" y="51030"/>
                </a:lnTo>
                <a:lnTo>
                  <a:pt x="53300" y="50820"/>
                </a:lnTo>
                <a:lnTo>
                  <a:pt x="53350" y="50660"/>
                </a:lnTo>
                <a:lnTo>
                  <a:pt x="53420" y="50520"/>
                </a:lnTo>
                <a:lnTo>
                  <a:pt x="54120" y="49490"/>
                </a:lnTo>
                <a:lnTo>
                  <a:pt x="54350" y="49020"/>
                </a:lnTo>
                <a:lnTo>
                  <a:pt x="54790" y="49660"/>
                </a:lnTo>
                <a:lnTo>
                  <a:pt x="55320" y="50150"/>
                </a:lnTo>
                <a:lnTo>
                  <a:pt x="55430" y="50330"/>
                </a:lnTo>
                <a:lnTo>
                  <a:pt x="55830" y="51230"/>
                </a:lnTo>
                <a:lnTo>
                  <a:pt x="56210" y="51810"/>
                </a:lnTo>
                <a:lnTo>
                  <a:pt x="56450" y="52050"/>
                </a:lnTo>
                <a:lnTo>
                  <a:pt x="56570" y="52240"/>
                </a:lnTo>
                <a:lnTo>
                  <a:pt x="56610" y="52370"/>
                </a:lnTo>
                <a:lnTo>
                  <a:pt x="56580" y="52480"/>
                </a:lnTo>
                <a:lnTo>
                  <a:pt x="56480" y="52730"/>
                </a:lnTo>
                <a:lnTo>
                  <a:pt x="56430" y="52970"/>
                </a:lnTo>
                <a:lnTo>
                  <a:pt x="56400" y="53280"/>
                </a:lnTo>
                <a:lnTo>
                  <a:pt x="56480" y="53890"/>
                </a:lnTo>
                <a:lnTo>
                  <a:pt x="56580" y="54200"/>
                </a:lnTo>
                <a:lnTo>
                  <a:pt x="56710" y="54420"/>
                </a:lnTo>
                <a:lnTo>
                  <a:pt x="56840" y="54560"/>
                </a:lnTo>
                <a:lnTo>
                  <a:pt x="56970" y="54670"/>
                </a:lnTo>
                <a:lnTo>
                  <a:pt x="57080" y="54790"/>
                </a:lnTo>
                <a:lnTo>
                  <a:pt x="57730" y="55950"/>
                </a:lnTo>
                <a:lnTo>
                  <a:pt x="57780" y="56230"/>
                </a:lnTo>
                <a:lnTo>
                  <a:pt x="57670" y="56650"/>
                </a:lnTo>
                <a:lnTo>
                  <a:pt x="57690" y="57270"/>
                </a:lnTo>
                <a:lnTo>
                  <a:pt x="57940" y="58390"/>
                </a:lnTo>
                <a:lnTo>
                  <a:pt x="59100" y="61330"/>
                </a:lnTo>
                <a:lnTo>
                  <a:pt x="59230" y="61520"/>
                </a:lnTo>
                <a:lnTo>
                  <a:pt x="61570" y="62650"/>
                </a:lnTo>
                <a:lnTo>
                  <a:pt x="60850" y="62950"/>
                </a:lnTo>
                <a:lnTo>
                  <a:pt x="60710" y="63080"/>
                </a:lnTo>
                <a:lnTo>
                  <a:pt x="60720" y="63160"/>
                </a:lnTo>
                <a:lnTo>
                  <a:pt x="60740" y="63220"/>
                </a:lnTo>
                <a:lnTo>
                  <a:pt x="60870" y="63460"/>
                </a:lnTo>
                <a:lnTo>
                  <a:pt x="60970" y="63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