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Chinandega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Nicaragua • State Map | Fully Editable Vector Shape</a:t>
            </a:r>
          </a:p>
        </p:txBody>
      </p:sp>
      <p:sp>
        <p:nvSpPr>
          <p:cNvPr id="101" name="Chinandega"/>
          <p:cNvSpPr/>
          <p:nvPr/>
        </p:nvSpPr>
        <p:spPr>
          <a:xfrm>
            <a:off x="3331144" y="1325880"/>
            <a:ext cx="5529406" cy="4937760"/>
          </a:xfrm>
          <a:custGeom>
            <a:avLst/>
            <a:gdLst/>
            <a:ahLst/>
            <a:cxnLst/>
            <a:rect l="0" t="0" r="100000" b="89300"/>
            <a:pathLst>
              <a:path w="100000" h="89300">
                <a:moveTo>
                  <a:pt x="22010" y="37370"/>
                </a:moveTo>
                <a:lnTo>
                  <a:pt x="22030" y="37410"/>
                </a:lnTo>
                <a:lnTo>
                  <a:pt x="22380" y="37480"/>
                </a:lnTo>
                <a:lnTo>
                  <a:pt x="22490" y="37560"/>
                </a:lnTo>
                <a:lnTo>
                  <a:pt x="22540" y="37720"/>
                </a:lnTo>
                <a:lnTo>
                  <a:pt x="22560" y="37860"/>
                </a:lnTo>
                <a:lnTo>
                  <a:pt x="22550" y="37970"/>
                </a:lnTo>
                <a:lnTo>
                  <a:pt x="22530" y="38080"/>
                </a:lnTo>
                <a:lnTo>
                  <a:pt x="22510" y="38120"/>
                </a:lnTo>
                <a:lnTo>
                  <a:pt x="22340" y="38660"/>
                </a:lnTo>
                <a:lnTo>
                  <a:pt x="22150" y="38830"/>
                </a:lnTo>
                <a:lnTo>
                  <a:pt x="22130" y="38850"/>
                </a:lnTo>
                <a:lnTo>
                  <a:pt x="22080" y="39020"/>
                </a:lnTo>
                <a:lnTo>
                  <a:pt x="22020" y="39610"/>
                </a:lnTo>
                <a:lnTo>
                  <a:pt x="22230" y="40730"/>
                </a:lnTo>
                <a:lnTo>
                  <a:pt x="22410" y="41370"/>
                </a:lnTo>
                <a:lnTo>
                  <a:pt x="22800" y="42270"/>
                </a:lnTo>
                <a:lnTo>
                  <a:pt x="23050" y="42670"/>
                </a:lnTo>
                <a:lnTo>
                  <a:pt x="23280" y="43200"/>
                </a:lnTo>
                <a:lnTo>
                  <a:pt x="23450" y="45470"/>
                </a:lnTo>
                <a:lnTo>
                  <a:pt x="23390" y="46060"/>
                </a:lnTo>
                <a:lnTo>
                  <a:pt x="23160" y="46590"/>
                </a:lnTo>
                <a:lnTo>
                  <a:pt x="22840" y="46790"/>
                </a:lnTo>
                <a:lnTo>
                  <a:pt x="22690" y="46850"/>
                </a:lnTo>
                <a:lnTo>
                  <a:pt x="22430" y="46910"/>
                </a:lnTo>
                <a:lnTo>
                  <a:pt x="21110" y="47090"/>
                </a:lnTo>
                <a:lnTo>
                  <a:pt x="20910" y="47200"/>
                </a:lnTo>
                <a:lnTo>
                  <a:pt x="20780" y="47330"/>
                </a:lnTo>
                <a:lnTo>
                  <a:pt x="20520" y="47820"/>
                </a:lnTo>
                <a:lnTo>
                  <a:pt x="20170" y="48250"/>
                </a:lnTo>
                <a:lnTo>
                  <a:pt x="19810" y="48410"/>
                </a:lnTo>
                <a:lnTo>
                  <a:pt x="19360" y="48900"/>
                </a:lnTo>
                <a:lnTo>
                  <a:pt x="18900" y="49410"/>
                </a:lnTo>
                <a:lnTo>
                  <a:pt x="18540" y="49750"/>
                </a:lnTo>
                <a:lnTo>
                  <a:pt x="18470" y="49870"/>
                </a:lnTo>
                <a:lnTo>
                  <a:pt x="18330" y="50240"/>
                </a:lnTo>
                <a:lnTo>
                  <a:pt x="17960" y="50840"/>
                </a:lnTo>
                <a:lnTo>
                  <a:pt x="17010" y="51830"/>
                </a:lnTo>
                <a:lnTo>
                  <a:pt x="16830" y="51940"/>
                </a:lnTo>
                <a:lnTo>
                  <a:pt x="16520" y="52120"/>
                </a:lnTo>
                <a:lnTo>
                  <a:pt x="16210" y="52260"/>
                </a:lnTo>
                <a:lnTo>
                  <a:pt x="15310" y="52360"/>
                </a:lnTo>
                <a:lnTo>
                  <a:pt x="14900" y="52600"/>
                </a:lnTo>
                <a:lnTo>
                  <a:pt x="14870" y="52570"/>
                </a:lnTo>
                <a:lnTo>
                  <a:pt x="14630" y="52380"/>
                </a:lnTo>
                <a:lnTo>
                  <a:pt x="14380" y="52300"/>
                </a:lnTo>
                <a:lnTo>
                  <a:pt x="14220" y="52180"/>
                </a:lnTo>
                <a:lnTo>
                  <a:pt x="13810" y="51390"/>
                </a:lnTo>
                <a:lnTo>
                  <a:pt x="13690" y="51390"/>
                </a:lnTo>
                <a:lnTo>
                  <a:pt x="13880" y="52090"/>
                </a:lnTo>
                <a:lnTo>
                  <a:pt x="13580" y="51830"/>
                </a:lnTo>
                <a:lnTo>
                  <a:pt x="13100" y="51220"/>
                </a:lnTo>
                <a:lnTo>
                  <a:pt x="12750" y="50880"/>
                </a:lnTo>
                <a:lnTo>
                  <a:pt x="12520" y="50780"/>
                </a:lnTo>
                <a:lnTo>
                  <a:pt x="11380" y="49890"/>
                </a:lnTo>
                <a:lnTo>
                  <a:pt x="11230" y="49730"/>
                </a:lnTo>
                <a:lnTo>
                  <a:pt x="11140" y="49540"/>
                </a:lnTo>
                <a:lnTo>
                  <a:pt x="11040" y="49210"/>
                </a:lnTo>
                <a:lnTo>
                  <a:pt x="10990" y="49320"/>
                </a:lnTo>
                <a:lnTo>
                  <a:pt x="10850" y="49490"/>
                </a:lnTo>
                <a:lnTo>
                  <a:pt x="10790" y="49590"/>
                </a:lnTo>
                <a:lnTo>
                  <a:pt x="8780" y="47240"/>
                </a:lnTo>
                <a:lnTo>
                  <a:pt x="8540" y="46750"/>
                </a:lnTo>
                <a:lnTo>
                  <a:pt x="8620" y="46840"/>
                </a:lnTo>
                <a:lnTo>
                  <a:pt x="8700" y="46890"/>
                </a:lnTo>
                <a:lnTo>
                  <a:pt x="8920" y="47010"/>
                </a:lnTo>
                <a:lnTo>
                  <a:pt x="8920" y="46890"/>
                </a:lnTo>
                <a:lnTo>
                  <a:pt x="8830" y="46860"/>
                </a:lnTo>
                <a:lnTo>
                  <a:pt x="8670" y="46750"/>
                </a:lnTo>
                <a:lnTo>
                  <a:pt x="8670" y="46640"/>
                </a:lnTo>
                <a:lnTo>
                  <a:pt x="8620" y="46450"/>
                </a:lnTo>
                <a:lnTo>
                  <a:pt x="8310" y="46190"/>
                </a:lnTo>
                <a:lnTo>
                  <a:pt x="7900" y="45960"/>
                </a:lnTo>
                <a:lnTo>
                  <a:pt x="7530" y="45870"/>
                </a:lnTo>
                <a:lnTo>
                  <a:pt x="7530" y="45980"/>
                </a:lnTo>
                <a:lnTo>
                  <a:pt x="8020" y="46300"/>
                </a:lnTo>
                <a:lnTo>
                  <a:pt x="8270" y="46540"/>
                </a:lnTo>
                <a:lnTo>
                  <a:pt x="8280" y="46750"/>
                </a:lnTo>
                <a:lnTo>
                  <a:pt x="8090" y="46730"/>
                </a:lnTo>
                <a:lnTo>
                  <a:pt x="7820" y="46520"/>
                </a:lnTo>
                <a:lnTo>
                  <a:pt x="7420" y="46120"/>
                </a:lnTo>
                <a:lnTo>
                  <a:pt x="5270" y="44830"/>
                </a:lnTo>
                <a:lnTo>
                  <a:pt x="4820" y="44430"/>
                </a:lnTo>
                <a:lnTo>
                  <a:pt x="4550" y="43960"/>
                </a:lnTo>
                <a:lnTo>
                  <a:pt x="4550" y="43410"/>
                </a:lnTo>
                <a:lnTo>
                  <a:pt x="4890" y="42760"/>
                </a:lnTo>
                <a:lnTo>
                  <a:pt x="5410" y="42310"/>
                </a:lnTo>
                <a:lnTo>
                  <a:pt x="5940" y="41970"/>
                </a:lnTo>
                <a:lnTo>
                  <a:pt x="6320" y="41560"/>
                </a:lnTo>
                <a:lnTo>
                  <a:pt x="6410" y="40830"/>
                </a:lnTo>
                <a:lnTo>
                  <a:pt x="6530" y="40830"/>
                </a:lnTo>
                <a:lnTo>
                  <a:pt x="6480" y="41240"/>
                </a:lnTo>
                <a:lnTo>
                  <a:pt x="6410" y="41350"/>
                </a:lnTo>
                <a:lnTo>
                  <a:pt x="6620" y="41350"/>
                </a:lnTo>
                <a:lnTo>
                  <a:pt x="6870" y="41380"/>
                </a:lnTo>
                <a:lnTo>
                  <a:pt x="7080" y="41450"/>
                </a:lnTo>
                <a:lnTo>
                  <a:pt x="7170" y="41540"/>
                </a:lnTo>
                <a:lnTo>
                  <a:pt x="7250" y="41590"/>
                </a:lnTo>
                <a:lnTo>
                  <a:pt x="7720" y="41990"/>
                </a:lnTo>
                <a:lnTo>
                  <a:pt x="7830" y="42060"/>
                </a:lnTo>
                <a:lnTo>
                  <a:pt x="8170" y="42500"/>
                </a:lnTo>
                <a:lnTo>
                  <a:pt x="8250" y="42570"/>
                </a:lnTo>
                <a:lnTo>
                  <a:pt x="8480" y="42710"/>
                </a:lnTo>
                <a:lnTo>
                  <a:pt x="8540" y="42760"/>
                </a:lnTo>
                <a:lnTo>
                  <a:pt x="8560" y="42880"/>
                </a:lnTo>
                <a:lnTo>
                  <a:pt x="8520" y="43170"/>
                </a:lnTo>
                <a:lnTo>
                  <a:pt x="8540" y="43290"/>
                </a:lnTo>
                <a:lnTo>
                  <a:pt x="9140" y="43890"/>
                </a:lnTo>
                <a:lnTo>
                  <a:pt x="9920" y="44060"/>
                </a:lnTo>
                <a:lnTo>
                  <a:pt x="11810" y="43940"/>
                </a:lnTo>
                <a:lnTo>
                  <a:pt x="11810" y="43800"/>
                </a:lnTo>
                <a:lnTo>
                  <a:pt x="10850" y="43820"/>
                </a:lnTo>
                <a:lnTo>
                  <a:pt x="10370" y="43770"/>
                </a:lnTo>
                <a:lnTo>
                  <a:pt x="10170" y="43600"/>
                </a:lnTo>
                <a:lnTo>
                  <a:pt x="10350" y="43300"/>
                </a:lnTo>
                <a:lnTo>
                  <a:pt x="11240" y="42860"/>
                </a:lnTo>
                <a:lnTo>
                  <a:pt x="11360" y="42770"/>
                </a:lnTo>
                <a:lnTo>
                  <a:pt x="15560" y="42500"/>
                </a:lnTo>
                <a:lnTo>
                  <a:pt x="15830" y="42530"/>
                </a:lnTo>
                <a:lnTo>
                  <a:pt x="16260" y="42790"/>
                </a:lnTo>
                <a:lnTo>
                  <a:pt x="16470" y="42810"/>
                </a:lnTo>
                <a:lnTo>
                  <a:pt x="16570" y="42500"/>
                </a:lnTo>
                <a:lnTo>
                  <a:pt x="16950" y="42310"/>
                </a:lnTo>
                <a:lnTo>
                  <a:pt x="17420" y="42020"/>
                </a:lnTo>
                <a:lnTo>
                  <a:pt x="17630" y="41790"/>
                </a:lnTo>
                <a:lnTo>
                  <a:pt x="18060" y="41120"/>
                </a:lnTo>
                <a:lnTo>
                  <a:pt x="18160" y="41030"/>
                </a:lnTo>
                <a:lnTo>
                  <a:pt x="18430" y="40900"/>
                </a:lnTo>
                <a:lnTo>
                  <a:pt x="18530" y="40800"/>
                </a:lnTo>
                <a:lnTo>
                  <a:pt x="18580" y="40620"/>
                </a:lnTo>
                <a:lnTo>
                  <a:pt x="18500" y="40550"/>
                </a:lnTo>
                <a:lnTo>
                  <a:pt x="18400" y="40500"/>
                </a:lnTo>
                <a:lnTo>
                  <a:pt x="18360" y="40390"/>
                </a:lnTo>
                <a:lnTo>
                  <a:pt x="18510" y="39400"/>
                </a:lnTo>
                <a:lnTo>
                  <a:pt x="18480" y="39350"/>
                </a:lnTo>
                <a:lnTo>
                  <a:pt x="18340" y="39050"/>
                </a:lnTo>
                <a:lnTo>
                  <a:pt x="18310" y="38940"/>
                </a:lnTo>
                <a:lnTo>
                  <a:pt x="18340" y="38890"/>
                </a:lnTo>
                <a:lnTo>
                  <a:pt x="18470" y="38360"/>
                </a:lnTo>
                <a:lnTo>
                  <a:pt x="18600" y="38100"/>
                </a:lnTo>
                <a:lnTo>
                  <a:pt x="18750" y="37920"/>
                </a:lnTo>
                <a:lnTo>
                  <a:pt x="19630" y="37160"/>
                </a:lnTo>
                <a:lnTo>
                  <a:pt x="19870" y="36990"/>
                </a:lnTo>
                <a:lnTo>
                  <a:pt x="20170" y="36910"/>
                </a:lnTo>
                <a:lnTo>
                  <a:pt x="20480" y="36930"/>
                </a:lnTo>
                <a:lnTo>
                  <a:pt x="21540" y="37460"/>
                </a:lnTo>
                <a:lnTo>
                  <a:pt x="21710" y="37510"/>
                </a:lnTo>
                <a:lnTo>
                  <a:pt x="21880" y="37460"/>
                </a:lnTo>
                <a:lnTo>
                  <a:pt x="22010" y="37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