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Carazo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Carazo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3580" y="68490"/>
                </a:moveTo>
                <a:lnTo>
                  <a:pt x="32940" y="68920"/>
                </a:lnTo>
                <a:lnTo>
                  <a:pt x="32880" y="68990"/>
                </a:lnTo>
                <a:lnTo>
                  <a:pt x="32760" y="69220"/>
                </a:lnTo>
                <a:lnTo>
                  <a:pt x="32230" y="70190"/>
                </a:lnTo>
                <a:lnTo>
                  <a:pt x="32230" y="70200"/>
                </a:lnTo>
                <a:lnTo>
                  <a:pt x="32210" y="70140"/>
                </a:lnTo>
                <a:lnTo>
                  <a:pt x="31650" y="69890"/>
                </a:lnTo>
                <a:lnTo>
                  <a:pt x="30960" y="69220"/>
                </a:lnTo>
                <a:lnTo>
                  <a:pt x="29280" y="68480"/>
                </a:lnTo>
                <a:lnTo>
                  <a:pt x="28990" y="68270"/>
                </a:lnTo>
                <a:lnTo>
                  <a:pt x="28750" y="67980"/>
                </a:lnTo>
                <a:lnTo>
                  <a:pt x="28540" y="67390"/>
                </a:lnTo>
                <a:lnTo>
                  <a:pt x="26350" y="65710"/>
                </a:lnTo>
                <a:lnTo>
                  <a:pt x="26240" y="65570"/>
                </a:lnTo>
                <a:lnTo>
                  <a:pt x="26700" y="65120"/>
                </a:lnTo>
                <a:lnTo>
                  <a:pt x="26880" y="65010"/>
                </a:lnTo>
                <a:lnTo>
                  <a:pt x="27030" y="65000"/>
                </a:lnTo>
                <a:lnTo>
                  <a:pt x="27140" y="64990"/>
                </a:lnTo>
                <a:lnTo>
                  <a:pt x="27350" y="64930"/>
                </a:lnTo>
                <a:lnTo>
                  <a:pt x="27450" y="64900"/>
                </a:lnTo>
                <a:lnTo>
                  <a:pt x="27520" y="64860"/>
                </a:lnTo>
                <a:lnTo>
                  <a:pt x="27750" y="64640"/>
                </a:lnTo>
                <a:lnTo>
                  <a:pt x="27940" y="64360"/>
                </a:lnTo>
                <a:lnTo>
                  <a:pt x="28430" y="63990"/>
                </a:lnTo>
                <a:lnTo>
                  <a:pt x="28570" y="63860"/>
                </a:lnTo>
                <a:lnTo>
                  <a:pt x="28920" y="63280"/>
                </a:lnTo>
                <a:lnTo>
                  <a:pt x="30070" y="62340"/>
                </a:lnTo>
                <a:lnTo>
                  <a:pt x="30290" y="62010"/>
                </a:lnTo>
                <a:lnTo>
                  <a:pt x="30490" y="62250"/>
                </a:lnTo>
                <a:lnTo>
                  <a:pt x="32160" y="62920"/>
                </a:lnTo>
                <a:lnTo>
                  <a:pt x="32700" y="63180"/>
                </a:lnTo>
                <a:lnTo>
                  <a:pt x="32940" y="63510"/>
                </a:lnTo>
                <a:lnTo>
                  <a:pt x="32980" y="63560"/>
                </a:lnTo>
                <a:lnTo>
                  <a:pt x="33960" y="63850"/>
                </a:lnTo>
                <a:lnTo>
                  <a:pt x="34110" y="63900"/>
                </a:lnTo>
                <a:lnTo>
                  <a:pt x="34030" y="64090"/>
                </a:lnTo>
                <a:lnTo>
                  <a:pt x="33650" y="64780"/>
                </a:lnTo>
                <a:lnTo>
                  <a:pt x="33550" y="65250"/>
                </a:lnTo>
                <a:lnTo>
                  <a:pt x="33610" y="65710"/>
                </a:lnTo>
                <a:lnTo>
                  <a:pt x="33690" y="66030"/>
                </a:lnTo>
                <a:lnTo>
                  <a:pt x="33690" y="66240"/>
                </a:lnTo>
                <a:lnTo>
                  <a:pt x="33650" y="66410"/>
                </a:lnTo>
                <a:lnTo>
                  <a:pt x="33430" y="66710"/>
                </a:lnTo>
                <a:lnTo>
                  <a:pt x="33260" y="67060"/>
                </a:lnTo>
                <a:lnTo>
                  <a:pt x="33180" y="67640"/>
                </a:lnTo>
                <a:lnTo>
                  <a:pt x="33210" y="67910"/>
                </a:lnTo>
                <a:lnTo>
                  <a:pt x="33250" y="68080"/>
                </a:lnTo>
                <a:lnTo>
                  <a:pt x="33580" y="68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