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Boaco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Boaco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0490" y="48820"/>
                </a:moveTo>
                <a:lnTo>
                  <a:pt x="50800" y="48910"/>
                </a:lnTo>
                <a:lnTo>
                  <a:pt x="50940" y="48770"/>
                </a:lnTo>
                <a:lnTo>
                  <a:pt x="50920" y="48490"/>
                </a:lnTo>
                <a:lnTo>
                  <a:pt x="50740" y="48190"/>
                </a:lnTo>
                <a:lnTo>
                  <a:pt x="50980" y="47950"/>
                </a:lnTo>
                <a:lnTo>
                  <a:pt x="51040" y="47920"/>
                </a:lnTo>
                <a:lnTo>
                  <a:pt x="51040" y="47860"/>
                </a:lnTo>
                <a:lnTo>
                  <a:pt x="51170" y="47750"/>
                </a:lnTo>
                <a:lnTo>
                  <a:pt x="51320" y="47650"/>
                </a:lnTo>
                <a:lnTo>
                  <a:pt x="51370" y="47660"/>
                </a:lnTo>
                <a:lnTo>
                  <a:pt x="51450" y="47380"/>
                </a:lnTo>
                <a:lnTo>
                  <a:pt x="51520" y="46860"/>
                </a:lnTo>
                <a:lnTo>
                  <a:pt x="51610" y="46630"/>
                </a:lnTo>
                <a:lnTo>
                  <a:pt x="51960" y="46320"/>
                </a:lnTo>
                <a:lnTo>
                  <a:pt x="52310" y="46310"/>
                </a:lnTo>
                <a:lnTo>
                  <a:pt x="52650" y="46490"/>
                </a:lnTo>
                <a:lnTo>
                  <a:pt x="53180" y="46900"/>
                </a:lnTo>
                <a:lnTo>
                  <a:pt x="53270" y="46940"/>
                </a:lnTo>
                <a:lnTo>
                  <a:pt x="53420" y="47170"/>
                </a:lnTo>
                <a:lnTo>
                  <a:pt x="53580" y="47260"/>
                </a:lnTo>
                <a:lnTo>
                  <a:pt x="53690" y="47360"/>
                </a:lnTo>
                <a:lnTo>
                  <a:pt x="53800" y="47490"/>
                </a:lnTo>
                <a:lnTo>
                  <a:pt x="53960" y="47790"/>
                </a:lnTo>
                <a:lnTo>
                  <a:pt x="54040" y="48030"/>
                </a:lnTo>
                <a:lnTo>
                  <a:pt x="54070" y="48370"/>
                </a:lnTo>
                <a:lnTo>
                  <a:pt x="54010" y="48660"/>
                </a:lnTo>
                <a:lnTo>
                  <a:pt x="54020" y="48750"/>
                </a:lnTo>
                <a:lnTo>
                  <a:pt x="54040" y="48810"/>
                </a:lnTo>
                <a:lnTo>
                  <a:pt x="54250" y="48920"/>
                </a:lnTo>
                <a:lnTo>
                  <a:pt x="54350" y="49020"/>
                </a:lnTo>
                <a:lnTo>
                  <a:pt x="54120" y="49490"/>
                </a:lnTo>
                <a:lnTo>
                  <a:pt x="53420" y="50520"/>
                </a:lnTo>
                <a:lnTo>
                  <a:pt x="53350" y="50660"/>
                </a:lnTo>
                <a:lnTo>
                  <a:pt x="53300" y="50820"/>
                </a:lnTo>
                <a:lnTo>
                  <a:pt x="53270" y="51030"/>
                </a:lnTo>
                <a:lnTo>
                  <a:pt x="53260" y="51720"/>
                </a:lnTo>
                <a:lnTo>
                  <a:pt x="53210" y="51930"/>
                </a:lnTo>
                <a:lnTo>
                  <a:pt x="53120" y="52140"/>
                </a:lnTo>
                <a:lnTo>
                  <a:pt x="52810" y="52530"/>
                </a:lnTo>
                <a:lnTo>
                  <a:pt x="52610" y="52730"/>
                </a:lnTo>
                <a:lnTo>
                  <a:pt x="52340" y="52930"/>
                </a:lnTo>
                <a:lnTo>
                  <a:pt x="51800" y="53200"/>
                </a:lnTo>
                <a:lnTo>
                  <a:pt x="51540" y="53240"/>
                </a:lnTo>
                <a:lnTo>
                  <a:pt x="51430" y="53250"/>
                </a:lnTo>
                <a:lnTo>
                  <a:pt x="51240" y="53220"/>
                </a:lnTo>
                <a:lnTo>
                  <a:pt x="51050" y="53270"/>
                </a:lnTo>
                <a:lnTo>
                  <a:pt x="50770" y="53380"/>
                </a:lnTo>
                <a:lnTo>
                  <a:pt x="49700" y="54120"/>
                </a:lnTo>
                <a:lnTo>
                  <a:pt x="49480" y="54240"/>
                </a:lnTo>
                <a:lnTo>
                  <a:pt x="48730" y="54500"/>
                </a:lnTo>
                <a:lnTo>
                  <a:pt x="47740" y="54610"/>
                </a:lnTo>
                <a:lnTo>
                  <a:pt x="46420" y="54850"/>
                </a:lnTo>
                <a:lnTo>
                  <a:pt x="45640" y="54810"/>
                </a:lnTo>
                <a:lnTo>
                  <a:pt x="45100" y="54800"/>
                </a:lnTo>
                <a:lnTo>
                  <a:pt x="44650" y="54730"/>
                </a:lnTo>
                <a:lnTo>
                  <a:pt x="44450" y="54720"/>
                </a:lnTo>
                <a:lnTo>
                  <a:pt x="44190" y="54800"/>
                </a:lnTo>
                <a:lnTo>
                  <a:pt x="43500" y="55140"/>
                </a:lnTo>
                <a:lnTo>
                  <a:pt x="43020" y="55490"/>
                </a:lnTo>
                <a:lnTo>
                  <a:pt x="42940" y="55570"/>
                </a:lnTo>
                <a:lnTo>
                  <a:pt x="42790" y="55780"/>
                </a:lnTo>
                <a:lnTo>
                  <a:pt x="42750" y="55870"/>
                </a:lnTo>
                <a:lnTo>
                  <a:pt x="42730" y="55990"/>
                </a:lnTo>
                <a:lnTo>
                  <a:pt x="42740" y="56440"/>
                </a:lnTo>
                <a:lnTo>
                  <a:pt x="42780" y="56780"/>
                </a:lnTo>
                <a:lnTo>
                  <a:pt x="42780" y="56910"/>
                </a:lnTo>
                <a:lnTo>
                  <a:pt x="42740" y="57040"/>
                </a:lnTo>
                <a:lnTo>
                  <a:pt x="42370" y="57890"/>
                </a:lnTo>
                <a:lnTo>
                  <a:pt x="42350" y="57920"/>
                </a:lnTo>
                <a:lnTo>
                  <a:pt x="42330" y="57950"/>
                </a:lnTo>
                <a:lnTo>
                  <a:pt x="42300" y="57990"/>
                </a:lnTo>
                <a:lnTo>
                  <a:pt x="42130" y="58270"/>
                </a:lnTo>
                <a:lnTo>
                  <a:pt x="42040" y="58450"/>
                </a:lnTo>
                <a:lnTo>
                  <a:pt x="41740" y="60330"/>
                </a:lnTo>
                <a:lnTo>
                  <a:pt x="40360" y="60430"/>
                </a:lnTo>
                <a:lnTo>
                  <a:pt x="39380" y="59050"/>
                </a:lnTo>
                <a:lnTo>
                  <a:pt x="38880" y="58610"/>
                </a:lnTo>
                <a:lnTo>
                  <a:pt x="38590" y="58500"/>
                </a:lnTo>
                <a:lnTo>
                  <a:pt x="38430" y="58380"/>
                </a:lnTo>
                <a:lnTo>
                  <a:pt x="38340" y="58260"/>
                </a:lnTo>
                <a:lnTo>
                  <a:pt x="38310" y="58120"/>
                </a:lnTo>
                <a:lnTo>
                  <a:pt x="38280" y="57840"/>
                </a:lnTo>
                <a:lnTo>
                  <a:pt x="38160" y="57480"/>
                </a:lnTo>
                <a:lnTo>
                  <a:pt x="38260" y="56960"/>
                </a:lnTo>
                <a:lnTo>
                  <a:pt x="38560" y="56500"/>
                </a:lnTo>
                <a:lnTo>
                  <a:pt x="38590" y="56390"/>
                </a:lnTo>
                <a:lnTo>
                  <a:pt x="38560" y="56320"/>
                </a:lnTo>
                <a:lnTo>
                  <a:pt x="36950" y="54800"/>
                </a:lnTo>
                <a:lnTo>
                  <a:pt x="36890" y="54710"/>
                </a:lnTo>
                <a:lnTo>
                  <a:pt x="36860" y="54570"/>
                </a:lnTo>
                <a:lnTo>
                  <a:pt x="36870" y="54260"/>
                </a:lnTo>
                <a:lnTo>
                  <a:pt x="36900" y="53890"/>
                </a:lnTo>
                <a:lnTo>
                  <a:pt x="36880" y="53770"/>
                </a:lnTo>
                <a:lnTo>
                  <a:pt x="36820" y="53670"/>
                </a:lnTo>
                <a:lnTo>
                  <a:pt x="36360" y="53160"/>
                </a:lnTo>
                <a:lnTo>
                  <a:pt x="36120" y="52850"/>
                </a:lnTo>
                <a:lnTo>
                  <a:pt x="36000" y="52640"/>
                </a:lnTo>
                <a:lnTo>
                  <a:pt x="35910" y="52370"/>
                </a:lnTo>
                <a:lnTo>
                  <a:pt x="35840" y="51740"/>
                </a:lnTo>
                <a:lnTo>
                  <a:pt x="35950" y="51410"/>
                </a:lnTo>
                <a:lnTo>
                  <a:pt x="36490" y="50910"/>
                </a:lnTo>
                <a:lnTo>
                  <a:pt x="36590" y="50830"/>
                </a:lnTo>
                <a:lnTo>
                  <a:pt x="37470" y="50340"/>
                </a:lnTo>
                <a:lnTo>
                  <a:pt x="37790" y="49670"/>
                </a:lnTo>
                <a:lnTo>
                  <a:pt x="38090" y="49510"/>
                </a:lnTo>
                <a:lnTo>
                  <a:pt x="41270" y="48850"/>
                </a:lnTo>
                <a:lnTo>
                  <a:pt x="41510" y="48910"/>
                </a:lnTo>
                <a:lnTo>
                  <a:pt x="41810" y="48970"/>
                </a:lnTo>
                <a:lnTo>
                  <a:pt x="41910" y="49030"/>
                </a:lnTo>
                <a:lnTo>
                  <a:pt x="41970" y="49030"/>
                </a:lnTo>
                <a:lnTo>
                  <a:pt x="42040" y="48990"/>
                </a:lnTo>
                <a:lnTo>
                  <a:pt x="42260" y="48810"/>
                </a:lnTo>
                <a:lnTo>
                  <a:pt x="42480" y="48760"/>
                </a:lnTo>
                <a:lnTo>
                  <a:pt x="42850" y="48690"/>
                </a:lnTo>
                <a:lnTo>
                  <a:pt x="43020" y="48610"/>
                </a:lnTo>
                <a:lnTo>
                  <a:pt x="43100" y="48590"/>
                </a:lnTo>
                <a:lnTo>
                  <a:pt x="43460" y="48590"/>
                </a:lnTo>
                <a:lnTo>
                  <a:pt x="43570" y="48570"/>
                </a:lnTo>
                <a:lnTo>
                  <a:pt x="43640" y="48540"/>
                </a:lnTo>
                <a:lnTo>
                  <a:pt x="43690" y="48470"/>
                </a:lnTo>
                <a:lnTo>
                  <a:pt x="43930" y="47990"/>
                </a:lnTo>
                <a:lnTo>
                  <a:pt x="43960" y="47950"/>
                </a:lnTo>
                <a:lnTo>
                  <a:pt x="43990" y="47920"/>
                </a:lnTo>
                <a:lnTo>
                  <a:pt x="44040" y="47900"/>
                </a:lnTo>
                <a:lnTo>
                  <a:pt x="44100" y="47890"/>
                </a:lnTo>
                <a:lnTo>
                  <a:pt x="45280" y="47950"/>
                </a:lnTo>
                <a:lnTo>
                  <a:pt x="45460" y="47930"/>
                </a:lnTo>
                <a:lnTo>
                  <a:pt x="45560" y="47900"/>
                </a:lnTo>
                <a:lnTo>
                  <a:pt x="45580" y="47850"/>
                </a:lnTo>
                <a:lnTo>
                  <a:pt x="45620" y="47820"/>
                </a:lnTo>
                <a:lnTo>
                  <a:pt x="45660" y="47800"/>
                </a:lnTo>
                <a:lnTo>
                  <a:pt x="45810" y="47750"/>
                </a:lnTo>
                <a:lnTo>
                  <a:pt x="45890" y="47710"/>
                </a:lnTo>
                <a:lnTo>
                  <a:pt x="45970" y="47660"/>
                </a:lnTo>
                <a:lnTo>
                  <a:pt x="46000" y="47630"/>
                </a:lnTo>
                <a:lnTo>
                  <a:pt x="46060" y="47560"/>
                </a:lnTo>
                <a:lnTo>
                  <a:pt x="46100" y="47470"/>
                </a:lnTo>
                <a:lnTo>
                  <a:pt x="46130" y="47400"/>
                </a:lnTo>
                <a:lnTo>
                  <a:pt x="46160" y="47360"/>
                </a:lnTo>
                <a:lnTo>
                  <a:pt x="46300" y="47250"/>
                </a:lnTo>
                <a:lnTo>
                  <a:pt x="46410" y="47280"/>
                </a:lnTo>
                <a:lnTo>
                  <a:pt x="46570" y="47330"/>
                </a:lnTo>
                <a:lnTo>
                  <a:pt x="46750" y="47480"/>
                </a:lnTo>
                <a:lnTo>
                  <a:pt x="46910" y="47670"/>
                </a:lnTo>
                <a:lnTo>
                  <a:pt x="46970" y="47850"/>
                </a:lnTo>
                <a:lnTo>
                  <a:pt x="47100" y="47910"/>
                </a:lnTo>
                <a:lnTo>
                  <a:pt x="47700" y="48120"/>
                </a:lnTo>
                <a:lnTo>
                  <a:pt x="48050" y="48310"/>
                </a:lnTo>
                <a:lnTo>
                  <a:pt x="48340" y="48330"/>
                </a:lnTo>
                <a:lnTo>
                  <a:pt x="48470" y="48430"/>
                </a:lnTo>
                <a:lnTo>
                  <a:pt x="48450" y="48480"/>
                </a:lnTo>
                <a:lnTo>
                  <a:pt x="48350" y="48960"/>
                </a:lnTo>
                <a:lnTo>
                  <a:pt x="48470" y="48960"/>
                </a:lnTo>
                <a:lnTo>
                  <a:pt x="48790" y="48750"/>
                </a:lnTo>
                <a:lnTo>
                  <a:pt x="48990" y="48780"/>
                </a:lnTo>
                <a:lnTo>
                  <a:pt x="49560" y="49430"/>
                </a:lnTo>
                <a:lnTo>
                  <a:pt x="49680" y="49460"/>
                </a:lnTo>
                <a:lnTo>
                  <a:pt x="49740" y="49280"/>
                </a:lnTo>
                <a:lnTo>
                  <a:pt x="49810" y="49210"/>
                </a:lnTo>
                <a:lnTo>
                  <a:pt x="49980" y="49270"/>
                </a:lnTo>
                <a:lnTo>
                  <a:pt x="50150" y="49390"/>
                </a:lnTo>
                <a:lnTo>
                  <a:pt x="50240" y="49470"/>
                </a:lnTo>
                <a:lnTo>
                  <a:pt x="50360" y="49470"/>
                </a:lnTo>
                <a:lnTo>
                  <a:pt x="50430" y="49350"/>
                </a:lnTo>
                <a:lnTo>
                  <a:pt x="50480" y="49200"/>
                </a:lnTo>
                <a:lnTo>
                  <a:pt x="50500" y="49020"/>
                </a:lnTo>
                <a:lnTo>
                  <a:pt x="50490" y="4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