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Atlántico Sur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Atlántico Sur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77260" y="80950"/>
                </a:moveTo>
                <a:lnTo>
                  <a:pt x="76950" y="80700"/>
                </a:lnTo>
                <a:lnTo>
                  <a:pt x="76470" y="80190"/>
                </a:lnTo>
                <a:lnTo>
                  <a:pt x="76210" y="79750"/>
                </a:lnTo>
                <a:lnTo>
                  <a:pt x="75870" y="79310"/>
                </a:lnTo>
                <a:lnTo>
                  <a:pt x="75810" y="79250"/>
                </a:lnTo>
                <a:lnTo>
                  <a:pt x="75770" y="79220"/>
                </a:lnTo>
                <a:lnTo>
                  <a:pt x="75630" y="79180"/>
                </a:lnTo>
                <a:lnTo>
                  <a:pt x="74910" y="79040"/>
                </a:lnTo>
                <a:lnTo>
                  <a:pt x="74700" y="79020"/>
                </a:lnTo>
                <a:lnTo>
                  <a:pt x="74570" y="79020"/>
                </a:lnTo>
                <a:lnTo>
                  <a:pt x="74530" y="79050"/>
                </a:lnTo>
                <a:lnTo>
                  <a:pt x="74490" y="79070"/>
                </a:lnTo>
                <a:lnTo>
                  <a:pt x="74450" y="79090"/>
                </a:lnTo>
                <a:lnTo>
                  <a:pt x="74390" y="79090"/>
                </a:lnTo>
                <a:lnTo>
                  <a:pt x="74330" y="79050"/>
                </a:lnTo>
                <a:lnTo>
                  <a:pt x="74250" y="78960"/>
                </a:lnTo>
                <a:lnTo>
                  <a:pt x="74220" y="78880"/>
                </a:lnTo>
                <a:lnTo>
                  <a:pt x="74210" y="78810"/>
                </a:lnTo>
                <a:lnTo>
                  <a:pt x="74200" y="78690"/>
                </a:lnTo>
                <a:lnTo>
                  <a:pt x="74200" y="78630"/>
                </a:lnTo>
                <a:lnTo>
                  <a:pt x="74180" y="78590"/>
                </a:lnTo>
                <a:lnTo>
                  <a:pt x="74150" y="78550"/>
                </a:lnTo>
                <a:lnTo>
                  <a:pt x="74090" y="78490"/>
                </a:lnTo>
                <a:lnTo>
                  <a:pt x="74030" y="78410"/>
                </a:lnTo>
                <a:lnTo>
                  <a:pt x="74010" y="78360"/>
                </a:lnTo>
                <a:lnTo>
                  <a:pt x="73990" y="78260"/>
                </a:lnTo>
                <a:lnTo>
                  <a:pt x="73990" y="78200"/>
                </a:lnTo>
                <a:lnTo>
                  <a:pt x="74020" y="77860"/>
                </a:lnTo>
                <a:lnTo>
                  <a:pt x="74010" y="77800"/>
                </a:lnTo>
                <a:lnTo>
                  <a:pt x="73980" y="77770"/>
                </a:lnTo>
                <a:lnTo>
                  <a:pt x="73930" y="77750"/>
                </a:lnTo>
                <a:lnTo>
                  <a:pt x="73670" y="77880"/>
                </a:lnTo>
                <a:lnTo>
                  <a:pt x="73580" y="77900"/>
                </a:lnTo>
                <a:lnTo>
                  <a:pt x="73410" y="77920"/>
                </a:lnTo>
                <a:lnTo>
                  <a:pt x="73260" y="77980"/>
                </a:lnTo>
                <a:lnTo>
                  <a:pt x="73220" y="78010"/>
                </a:lnTo>
                <a:lnTo>
                  <a:pt x="73180" y="78030"/>
                </a:lnTo>
                <a:lnTo>
                  <a:pt x="73130" y="78040"/>
                </a:lnTo>
                <a:lnTo>
                  <a:pt x="73090" y="78070"/>
                </a:lnTo>
                <a:lnTo>
                  <a:pt x="73020" y="78070"/>
                </a:lnTo>
                <a:lnTo>
                  <a:pt x="72940" y="78060"/>
                </a:lnTo>
                <a:lnTo>
                  <a:pt x="72760" y="77990"/>
                </a:lnTo>
                <a:lnTo>
                  <a:pt x="72650" y="77970"/>
                </a:lnTo>
                <a:lnTo>
                  <a:pt x="72520" y="78000"/>
                </a:lnTo>
                <a:lnTo>
                  <a:pt x="72450" y="78020"/>
                </a:lnTo>
                <a:lnTo>
                  <a:pt x="72360" y="78070"/>
                </a:lnTo>
                <a:lnTo>
                  <a:pt x="72320" y="78100"/>
                </a:lnTo>
                <a:lnTo>
                  <a:pt x="72240" y="78150"/>
                </a:lnTo>
                <a:lnTo>
                  <a:pt x="72200" y="78160"/>
                </a:lnTo>
                <a:lnTo>
                  <a:pt x="72080" y="78190"/>
                </a:lnTo>
                <a:lnTo>
                  <a:pt x="71920" y="78270"/>
                </a:lnTo>
                <a:lnTo>
                  <a:pt x="71850" y="78260"/>
                </a:lnTo>
                <a:lnTo>
                  <a:pt x="71750" y="78210"/>
                </a:lnTo>
                <a:lnTo>
                  <a:pt x="71570" y="78060"/>
                </a:lnTo>
                <a:lnTo>
                  <a:pt x="71370" y="77850"/>
                </a:lnTo>
                <a:lnTo>
                  <a:pt x="71350" y="77810"/>
                </a:lnTo>
                <a:lnTo>
                  <a:pt x="71340" y="77770"/>
                </a:lnTo>
                <a:lnTo>
                  <a:pt x="71340" y="77710"/>
                </a:lnTo>
                <a:lnTo>
                  <a:pt x="71360" y="77610"/>
                </a:lnTo>
                <a:lnTo>
                  <a:pt x="71300" y="77570"/>
                </a:lnTo>
                <a:lnTo>
                  <a:pt x="71180" y="77560"/>
                </a:lnTo>
                <a:lnTo>
                  <a:pt x="70600" y="77640"/>
                </a:lnTo>
                <a:lnTo>
                  <a:pt x="70370" y="77560"/>
                </a:lnTo>
                <a:lnTo>
                  <a:pt x="70070" y="77440"/>
                </a:lnTo>
                <a:lnTo>
                  <a:pt x="69950" y="77410"/>
                </a:lnTo>
                <a:lnTo>
                  <a:pt x="69900" y="77410"/>
                </a:lnTo>
                <a:lnTo>
                  <a:pt x="69780" y="77410"/>
                </a:lnTo>
                <a:lnTo>
                  <a:pt x="69600" y="77430"/>
                </a:lnTo>
                <a:lnTo>
                  <a:pt x="69550" y="77430"/>
                </a:lnTo>
                <a:lnTo>
                  <a:pt x="69500" y="77420"/>
                </a:lnTo>
                <a:lnTo>
                  <a:pt x="69360" y="77370"/>
                </a:lnTo>
                <a:lnTo>
                  <a:pt x="69260" y="77340"/>
                </a:lnTo>
                <a:lnTo>
                  <a:pt x="69210" y="77320"/>
                </a:lnTo>
                <a:lnTo>
                  <a:pt x="69090" y="77250"/>
                </a:lnTo>
                <a:lnTo>
                  <a:pt x="69020" y="77220"/>
                </a:lnTo>
                <a:lnTo>
                  <a:pt x="68960" y="77210"/>
                </a:lnTo>
                <a:lnTo>
                  <a:pt x="68900" y="77210"/>
                </a:lnTo>
                <a:lnTo>
                  <a:pt x="68830" y="77160"/>
                </a:lnTo>
                <a:lnTo>
                  <a:pt x="68730" y="77050"/>
                </a:lnTo>
                <a:lnTo>
                  <a:pt x="68360" y="76430"/>
                </a:lnTo>
                <a:lnTo>
                  <a:pt x="68200" y="76220"/>
                </a:lnTo>
                <a:lnTo>
                  <a:pt x="67680" y="75700"/>
                </a:lnTo>
                <a:lnTo>
                  <a:pt x="66960" y="75180"/>
                </a:lnTo>
                <a:lnTo>
                  <a:pt x="66100" y="74730"/>
                </a:lnTo>
                <a:lnTo>
                  <a:pt x="65930" y="74610"/>
                </a:lnTo>
                <a:lnTo>
                  <a:pt x="65760" y="74440"/>
                </a:lnTo>
                <a:lnTo>
                  <a:pt x="65620" y="74150"/>
                </a:lnTo>
                <a:lnTo>
                  <a:pt x="65590" y="73910"/>
                </a:lnTo>
                <a:lnTo>
                  <a:pt x="65570" y="73680"/>
                </a:lnTo>
                <a:lnTo>
                  <a:pt x="65460" y="73430"/>
                </a:lnTo>
                <a:lnTo>
                  <a:pt x="65180" y="73140"/>
                </a:lnTo>
                <a:lnTo>
                  <a:pt x="63720" y="72230"/>
                </a:lnTo>
                <a:lnTo>
                  <a:pt x="63190" y="71900"/>
                </a:lnTo>
                <a:lnTo>
                  <a:pt x="61970" y="71450"/>
                </a:lnTo>
                <a:lnTo>
                  <a:pt x="61900" y="70730"/>
                </a:lnTo>
                <a:lnTo>
                  <a:pt x="61770" y="70010"/>
                </a:lnTo>
                <a:lnTo>
                  <a:pt x="61770" y="69760"/>
                </a:lnTo>
                <a:lnTo>
                  <a:pt x="61830" y="69400"/>
                </a:lnTo>
                <a:lnTo>
                  <a:pt x="62090" y="68500"/>
                </a:lnTo>
                <a:lnTo>
                  <a:pt x="62270" y="68070"/>
                </a:lnTo>
                <a:lnTo>
                  <a:pt x="62300" y="67870"/>
                </a:lnTo>
                <a:lnTo>
                  <a:pt x="62310" y="67710"/>
                </a:lnTo>
                <a:lnTo>
                  <a:pt x="62120" y="67130"/>
                </a:lnTo>
                <a:lnTo>
                  <a:pt x="61930" y="66650"/>
                </a:lnTo>
                <a:lnTo>
                  <a:pt x="61900" y="66170"/>
                </a:lnTo>
                <a:lnTo>
                  <a:pt x="61920" y="65940"/>
                </a:lnTo>
                <a:lnTo>
                  <a:pt x="61880" y="65820"/>
                </a:lnTo>
                <a:lnTo>
                  <a:pt x="61760" y="65700"/>
                </a:lnTo>
                <a:lnTo>
                  <a:pt x="61610" y="65570"/>
                </a:lnTo>
                <a:lnTo>
                  <a:pt x="61340" y="65070"/>
                </a:lnTo>
                <a:lnTo>
                  <a:pt x="60970" y="63780"/>
                </a:lnTo>
                <a:lnTo>
                  <a:pt x="60870" y="63460"/>
                </a:lnTo>
                <a:lnTo>
                  <a:pt x="60740" y="63220"/>
                </a:lnTo>
                <a:lnTo>
                  <a:pt x="60720" y="63160"/>
                </a:lnTo>
                <a:lnTo>
                  <a:pt x="60710" y="63080"/>
                </a:lnTo>
                <a:lnTo>
                  <a:pt x="60850" y="62950"/>
                </a:lnTo>
                <a:lnTo>
                  <a:pt x="61570" y="62650"/>
                </a:lnTo>
                <a:lnTo>
                  <a:pt x="59230" y="61520"/>
                </a:lnTo>
                <a:lnTo>
                  <a:pt x="59100" y="61330"/>
                </a:lnTo>
                <a:lnTo>
                  <a:pt x="57940" y="58390"/>
                </a:lnTo>
                <a:lnTo>
                  <a:pt x="57690" y="57270"/>
                </a:lnTo>
                <a:lnTo>
                  <a:pt x="57670" y="56650"/>
                </a:lnTo>
                <a:lnTo>
                  <a:pt x="57780" y="56230"/>
                </a:lnTo>
                <a:lnTo>
                  <a:pt x="57730" y="55950"/>
                </a:lnTo>
                <a:lnTo>
                  <a:pt x="57080" y="54790"/>
                </a:lnTo>
                <a:lnTo>
                  <a:pt x="56970" y="54670"/>
                </a:lnTo>
                <a:lnTo>
                  <a:pt x="56840" y="54560"/>
                </a:lnTo>
                <a:lnTo>
                  <a:pt x="56710" y="54420"/>
                </a:lnTo>
                <a:lnTo>
                  <a:pt x="56580" y="54200"/>
                </a:lnTo>
                <a:lnTo>
                  <a:pt x="56480" y="53890"/>
                </a:lnTo>
                <a:lnTo>
                  <a:pt x="56400" y="53280"/>
                </a:lnTo>
                <a:lnTo>
                  <a:pt x="56430" y="52970"/>
                </a:lnTo>
                <a:lnTo>
                  <a:pt x="56480" y="52730"/>
                </a:lnTo>
                <a:lnTo>
                  <a:pt x="56580" y="52480"/>
                </a:lnTo>
                <a:lnTo>
                  <a:pt x="56610" y="52370"/>
                </a:lnTo>
                <a:lnTo>
                  <a:pt x="56570" y="52240"/>
                </a:lnTo>
                <a:lnTo>
                  <a:pt x="56450" y="52050"/>
                </a:lnTo>
                <a:lnTo>
                  <a:pt x="56210" y="51810"/>
                </a:lnTo>
                <a:lnTo>
                  <a:pt x="55830" y="51230"/>
                </a:lnTo>
                <a:lnTo>
                  <a:pt x="55430" y="50330"/>
                </a:lnTo>
                <a:lnTo>
                  <a:pt x="55320" y="50150"/>
                </a:lnTo>
                <a:lnTo>
                  <a:pt x="54790" y="49660"/>
                </a:lnTo>
                <a:lnTo>
                  <a:pt x="54350" y="49020"/>
                </a:lnTo>
                <a:lnTo>
                  <a:pt x="54250" y="48920"/>
                </a:lnTo>
                <a:lnTo>
                  <a:pt x="54040" y="48810"/>
                </a:lnTo>
                <a:lnTo>
                  <a:pt x="54020" y="48750"/>
                </a:lnTo>
                <a:lnTo>
                  <a:pt x="54010" y="48660"/>
                </a:lnTo>
                <a:lnTo>
                  <a:pt x="54070" y="48370"/>
                </a:lnTo>
                <a:lnTo>
                  <a:pt x="54040" y="48030"/>
                </a:lnTo>
                <a:lnTo>
                  <a:pt x="53960" y="47790"/>
                </a:lnTo>
                <a:lnTo>
                  <a:pt x="53800" y="47490"/>
                </a:lnTo>
                <a:lnTo>
                  <a:pt x="53690" y="47360"/>
                </a:lnTo>
                <a:lnTo>
                  <a:pt x="53580" y="47260"/>
                </a:lnTo>
                <a:lnTo>
                  <a:pt x="53420" y="47170"/>
                </a:lnTo>
                <a:lnTo>
                  <a:pt x="53270" y="46940"/>
                </a:lnTo>
                <a:lnTo>
                  <a:pt x="53180" y="46900"/>
                </a:lnTo>
                <a:lnTo>
                  <a:pt x="52650" y="46490"/>
                </a:lnTo>
                <a:lnTo>
                  <a:pt x="52310" y="46310"/>
                </a:lnTo>
                <a:lnTo>
                  <a:pt x="51960" y="46320"/>
                </a:lnTo>
                <a:lnTo>
                  <a:pt x="51610" y="46630"/>
                </a:lnTo>
                <a:lnTo>
                  <a:pt x="51520" y="46860"/>
                </a:lnTo>
                <a:lnTo>
                  <a:pt x="51450" y="47380"/>
                </a:lnTo>
                <a:lnTo>
                  <a:pt x="51370" y="47660"/>
                </a:lnTo>
                <a:lnTo>
                  <a:pt x="51320" y="47650"/>
                </a:lnTo>
                <a:lnTo>
                  <a:pt x="51170" y="47750"/>
                </a:lnTo>
                <a:lnTo>
                  <a:pt x="51040" y="47860"/>
                </a:lnTo>
                <a:lnTo>
                  <a:pt x="51040" y="47920"/>
                </a:lnTo>
                <a:lnTo>
                  <a:pt x="50980" y="47950"/>
                </a:lnTo>
                <a:lnTo>
                  <a:pt x="50740" y="48190"/>
                </a:lnTo>
                <a:lnTo>
                  <a:pt x="50920" y="48490"/>
                </a:lnTo>
                <a:lnTo>
                  <a:pt x="50940" y="48770"/>
                </a:lnTo>
                <a:lnTo>
                  <a:pt x="50800" y="48910"/>
                </a:lnTo>
                <a:lnTo>
                  <a:pt x="50490" y="48820"/>
                </a:lnTo>
                <a:lnTo>
                  <a:pt x="50010" y="47790"/>
                </a:lnTo>
                <a:lnTo>
                  <a:pt x="49870" y="47160"/>
                </a:lnTo>
                <a:lnTo>
                  <a:pt x="49790" y="46950"/>
                </a:lnTo>
                <a:lnTo>
                  <a:pt x="49610" y="46590"/>
                </a:lnTo>
                <a:lnTo>
                  <a:pt x="49590" y="46410"/>
                </a:lnTo>
                <a:lnTo>
                  <a:pt x="49630" y="46230"/>
                </a:lnTo>
                <a:lnTo>
                  <a:pt x="49700" y="46080"/>
                </a:lnTo>
                <a:lnTo>
                  <a:pt x="49820" y="45960"/>
                </a:lnTo>
                <a:lnTo>
                  <a:pt x="49980" y="45870"/>
                </a:lnTo>
                <a:lnTo>
                  <a:pt x="50250" y="45850"/>
                </a:lnTo>
                <a:lnTo>
                  <a:pt x="50450" y="45880"/>
                </a:lnTo>
                <a:lnTo>
                  <a:pt x="50670" y="45890"/>
                </a:lnTo>
                <a:lnTo>
                  <a:pt x="50850" y="45830"/>
                </a:lnTo>
                <a:lnTo>
                  <a:pt x="51060" y="45640"/>
                </a:lnTo>
                <a:lnTo>
                  <a:pt x="51120" y="45460"/>
                </a:lnTo>
                <a:lnTo>
                  <a:pt x="51120" y="45160"/>
                </a:lnTo>
                <a:lnTo>
                  <a:pt x="51180" y="45070"/>
                </a:lnTo>
                <a:lnTo>
                  <a:pt x="51370" y="45040"/>
                </a:lnTo>
                <a:lnTo>
                  <a:pt x="51520" y="45080"/>
                </a:lnTo>
                <a:lnTo>
                  <a:pt x="51850" y="45170"/>
                </a:lnTo>
                <a:lnTo>
                  <a:pt x="52050" y="45200"/>
                </a:lnTo>
                <a:lnTo>
                  <a:pt x="52270" y="45190"/>
                </a:lnTo>
                <a:lnTo>
                  <a:pt x="52530" y="45140"/>
                </a:lnTo>
                <a:lnTo>
                  <a:pt x="53030" y="44990"/>
                </a:lnTo>
                <a:lnTo>
                  <a:pt x="53210" y="44970"/>
                </a:lnTo>
                <a:lnTo>
                  <a:pt x="54300" y="45160"/>
                </a:lnTo>
                <a:lnTo>
                  <a:pt x="54540" y="45230"/>
                </a:lnTo>
                <a:lnTo>
                  <a:pt x="54610" y="45150"/>
                </a:lnTo>
                <a:lnTo>
                  <a:pt x="54830" y="45000"/>
                </a:lnTo>
                <a:lnTo>
                  <a:pt x="54950" y="44900"/>
                </a:lnTo>
                <a:lnTo>
                  <a:pt x="55130" y="44610"/>
                </a:lnTo>
                <a:lnTo>
                  <a:pt x="55260" y="44300"/>
                </a:lnTo>
                <a:lnTo>
                  <a:pt x="55630" y="44370"/>
                </a:lnTo>
                <a:lnTo>
                  <a:pt x="56050" y="44090"/>
                </a:lnTo>
                <a:lnTo>
                  <a:pt x="56430" y="43720"/>
                </a:lnTo>
                <a:lnTo>
                  <a:pt x="56700" y="43530"/>
                </a:lnTo>
                <a:lnTo>
                  <a:pt x="56920" y="43510"/>
                </a:lnTo>
                <a:lnTo>
                  <a:pt x="57270" y="43410"/>
                </a:lnTo>
                <a:lnTo>
                  <a:pt x="57520" y="43400"/>
                </a:lnTo>
                <a:lnTo>
                  <a:pt x="57750" y="43460"/>
                </a:lnTo>
                <a:lnTo>
                  <a:pt x="57860" y="43540"/>
                </a:lnTo>
                <a:lnTo>
                  <a:pt x="57960" y="43550"/>
                </a:lnTo>
                <a:lnTo>
                  <a:pt x="58150" y="43400"/>
                </a:lnTo>
                <a:lnTo>
                  <a:pt x="58260" y="43360"/>
                </a:lnTo>
                <a:lnTo>
                  <a:pt x="58330" y="43380"/>
                </a:lnTo>
                <a:lnTo>
                  <a:pt x="58390" y="43360"/>
                </a:lnTo>
                <a:lnTo>
                  <a:pt x="58420" y="43080"/>
                </a:lnTo>
                <a:lnTo>
                  <a:pt x="58500" y="42890"/>
                </a:lnTo>
                <a:lnTo>
                  <a:pt x="58520" y="42830"/>
                </a:lnTo>
                <a:lnTo>
                  <a:pt x="58540" y="42560"/>
                </a:lnTo>
                <a:lnTo>
                  <a:pt x="58660" y="41930"/>
                </a:lnTo>
                <a:lnTo>
                  <a:pt x="58730" y="41770"/>
                </a:lnTo>
                <a:lnTo>
                  <a:pt x="59120" y="41340"/>
                </a:lnTo>
                <a:lnTo>
                  <a:pt x="59130" y="41330"/>
                </a:lnTo>
                <a:lnTo>
                  <a:pt x="59250" y="41240"/>
                </a:lnTo>
                <a:lnTo>
                  <a:pt x="59320" y="41190"/>
                </a:lnTo>
                <a:lnTo>
                  <a:pt x="59330" y="41180"/>
                </a:lnTo>
                <a:lnTo>
                  <a:pt x="59280" y="41170"/>
                </a:lnTo>
                <a:lnTo>
                  <a:pt x="59240" y="41180"/>
                </a:lnTo>
                <a:lnTo>
                  <a:pt x="59180" y="41190"/>
                </a:lnTo>
                <a:lnTo>
                  <a:pt x="59140" y="41210"/>
                </a:lnTo>
                <a:lnTo>
                  <a:pt x="58940" y="41330"/>
                </a:lnTo>
                <a:lnTo>
                  <a:pt x="58880" y="41340"/>
                </a:lnTo>
                <a:lnTo>
                  <a:pt x="58830" y="41350"/>
                </a:lnTo>
                <a:lnTo>
                  <a:pt x="58770" y="41350"/>
                </a:lnTo>
                <a:lnTo>
                  <a:pt x="58710" y="41340"/>
                </a:lnTo>
                <a:lnTo>
                  <a:pt x="58660" y="41320"/>
                </a:lnTo>
                <a:lnTo>
                  <a:pt x="58620" y="41300"/>
                </a:lnTo>
                <a:lnTo>
                  <a:pt x="58580" y="41270"/>
                </a:lnTo>
                <a:lnTo>
                  <a:pt x="58520" y="41200"/>
                </a:lnTo>
                <a:lnTo>
                  <a:pt x="58470" y="41130"/>
                </a:lnTo>
                <a:lnTo>
                  <a:pt x="58210" y="40580"/>
                </a:lnTo>
                <a:lnTo>
                  <a:pt x="58090" y="40210"/>
                </a:lnTo>
                <a:lnTo>
                  <a:pt x="58070" y="40170"/>
                </a:lnTo>
                <a:lnTo>
                  <a:pt x="57930" y="39980"/>
                </a:lnTo>
                <a:lnTo>
                  <a:pt x="57850" y="39920"/>
                </a:lnTo>
                <a:lnTo>
                  <a:pt x="57810" y="39900"/>
                </a:lnTo>
                <a:lnTo>
                  <a:pt x="57770" y="39880"/>
                </a:lnTo>
                <a:lnTo>
                  <a:pt x="57720" y="39870"/>
                </a:lnTo>
                <a:lnTo>
                  <a:pt x="57670" y="39850"/>
                </a:lnTo>
                <a:lnTo>
                  <a:pt x="57630" y="39820"/>
                </a:lnTo>
                <a:lnTo>
                  <a:pt x="57500" y="39700"/>
                </a:lnTo>
                <a:lnTo>
                  <a:pt x="57460" y="39680"/>
                </a:lnTo>
                <a:lnTo>
                  <a:pt x="57420" y="39660"/>
                </a:lnTo>
                <a:lnTo>
                  <a:pt x="57480" y="39530"/>
                </a:lnTo>
                <a:lnTo>
                  <a:pt x="57540" y="39430"/>
                </a:lnTo>
                <a:lnTo>
                  <a:pt x="58330" y="38370"/>
                </a:lnTo>
                <a:lnTo>
                  <a:pt x="63060" y="37790"/>
                </a:lnTo>
                <a:lnTo>
                  <a:pt x="65620" y="37780"/>
                </a:lnTo>
                <a:lnTo>
                  <a:pt x="65980" y="37730"/>
                </a:lnTo>
                <a:lnTo>
                  <a:pt x="66210" y="37650"/>
                </a:lnTo>
                <a:lnTo>
                  <a:pt x="66440" y="37400"/>
                </a:lnTo>
                <a:lnTo>
                  <a:pt x="66630" y="37270"/>
                </a:lnTo>
                <a:lnTo>
                  <a:pt x="66770" y="37230"/>
                </a:lnTo>
                <a:lnTo>
                  <a:pt x="66890" y="37220"/>
                </a:lnTo>
                <a:lnTo>
                  <a:pt x="67020" y="37240"/>
                </a:lnTo>
                <a:lnTo>
                  <a:pt x="67120" y="37260"/>
                </a:lnTo>
                <a:lnTo>
                  <a:pt x="67240" y="37320"/>
                </a:lnTo>
                <a:lnTo>
                  <a:pt x="67360" y="37400"/>
                </a:lnTo>
                <a:lnTo>
                  <a:pt x="67580" y="37460"/>
                </a:lnTo>
                <a:lnTo>
                  <a:pt x="67760" y="37460"/>
                </a:lnTo>
                <a:lnTo>
                  <a:pt x="68860" y="37150"/>
                </a:lnTo>
                <a:lnTo>
                  <a:pt x="69110" y="37110"/>
                </a:lnTo>
                <a:lnTo>
                  <a:pt x="69250" y="37150"/>
                </a:lnTo>
                <a:lnTo>
                  <a:pt x="69300" y="37240"/>
                </a:lnTo>
                <a:lnTo>
                  <a:pt x="69660" y="38360"/>
                </a:lnTo>
                <a:lnTo>
                  <a:pt x="69730" y="38490"/>
                </a:lnTo>
                <a:lnTo>
                  <a:pt x="69830" y="38610"/>
                </a:lnTo>
                <a:lnTo>
                  <a:pt x="69950" y="38640"/>
                </a:lnTo>
                <a:lnTo>
                  <a:pt x="70110" y="38710"/>
                </a:lnTo>
                <a:lnTo>
                  <a:pt x="70550" y="38580"/>
                </a:lnTo>
                <a:lnTo>
                  <a:pt x="70840" y="38640"/>
                </a:lnTo>
                <a:lnTo>
                  <a:pt x="70780" y="38550"/>
                </a:lnTo>
                <a:lnTo>
                  <a:pt x="70680" y="38360"/>
                </a:lnTo>
                <a:lnTo>
                  <a:pt x="70590" y="38260"/>
                </a:lnTo>
                <a:lnTo>
                  <a:pt x="70940" y="38330"/>
                </a:lnTo>
                <a:lnTo>
                  <a:pt x="71220" y="38440"/>
                </a:lnTo>
                <a:lnTo>
                  <a:pt x="71440" y="38390"/>
                </a:lnTo>
                <a:lnTo>
                  <a:pt x="71590" y="37990"/>
                </a:lnTo>
                <a:lnTo>
                  <a:pt x="71710" y="38080"/>
                </a:lnTo>
                <a:lnTo>
                  <a:pt x="71800" y="38090"/>
                </a:lnTo>
                <a:lnTo>
                  <a:pt x="71960" y="37990"/>
                </a:lnTo>
                <a:lnTo>
                  <a:pt x="72090" y="37990"/>
                </a:lnTo>
                <a:lnTo>
                  <a:pt x="72260" y="38100"/>
                </a:lnTo>
                <a:lnTo>
                  <a:pt x="72330" y="38020"/>
                </a:lnTo>
                <a:lnTo>
                  <a:pt x="72310" y="37830"/>
                </a:lnTo>
                <a:lnTo>
                  <a:pt x="72200" y="37610"/>
                </a:lnTo>
                <a:lnTo>
                  <a:pt x="72400" y="37640"/>
                </a:lnTo>
                <a:lnTo>
                  <a:pt x="72470" y="37690"/>
                </a:lnTo>
                <a:lnTo>
                  <a:pt x="72750" y="37720"/>
                </a:lnTo>
                <a:lnTo>
                  <a:pt x="74230" y="37780"/>
                </a:lnTo>
                <a:lnTo>
                  <a:pt x="74590" y="37830"/>
                </a:lnTo>
                <a:lnTo>
                  <a:pt x="74770" y="37910"/>
                </a:lnTo>
                <a:lnTo>
                  <a:pt x="74920" y="38000"/>
                </a:lnTo>
                <a:lnTo>
                  <a:pt x="75110" y="38080"/>
                </a:lnTo>
                <a:lnTo>
                  <a:pt x="75420" y="38160"/>
                </a:lnTo>
                <a:lnTo>
                  <a:pt x="75560" y="38240"/>
                </a:lnTo>
                <a:lnTo>
                  <a:pt x="75630" y="38320"/>
                </a:lnTo>
                <a:lnTo>
                  <a:pt x="75620" y="38430"/>
                </a:lnTo>
                <a:lnTo>
                  <a:pt x="75580" y="38540"/>
                </a:lnTo>
                <a:lnTo>
                  <a:pt x="75510" y="38650"/>
                </a:lnTo>
                <a:lnTo>
                  <a:pt x="75170" y="39080"/>
                </a:lnTo>
                <a:lnTo>
                  <a:pt x="75100" y="39180"/>
                </a:lnTo>
                <a:lnTo>
                  <a:pt x="75060" y="39290"/>
                </a:lnTo>
                <a:lnTo>
                  <a:pt x="75050" y="39400"/>
                </a:lnTo>
                <a:lnTo>
                  <a:pt x="75070" y="39500"/>
                </a:lnTo>
                <a:lnTo>
                  <a:pt x="75120" y="39580"/>
                </a:lnTo>
                <a:lnTo>
                  <a:pt x="75200" y="39660"/>
                </a:lnTo>
                <a:lnTo>
                  <a:pt x="76580" y="40670"/>
                </a:lnTo>
                <a:lnTo>
                  <a:pt x="78380" y="41720"/>
                </a:lnTo>
                <a:lnTo>
                  <a:pt x="78720" y="41830"/>
                </a:lnTo>
                <a:lnTo>
                  <a:pt x="79460" y="41800"/>
                </a:lnTo>
                <a:lnTo>
                  <a:pt x="80380" y="41860"/>
                </a:lnTo>
                <a:lnTo>
                  <a:pt x="80720" y="41810"/>
                </a:lnTo>
                <a:lnTo>
                  <a:pt x="81120" y="44260"/>
                </a:lnTo>
                <a:lnTo>
                  <a:pt x="80510" y="49210"/>
                </a:lnTo>
                <a:lnTo>
                  <a:pt x="80510" y="50310"/>
                </a:lnTo>
                <a:lnTo>
                  <a:pt x="80570" y="50490"/>
                </a:lnTo>
                <a:lnTo>
                  <a:pt x="80830" y="51030"/>
                </a:lnTo>
                <a:lnTo>
                  <a:pt x="81010" y="51630"/>
                </a:lnTo>
                <a:lnTo>
                  <a:pt x="81520" y="52350"/>
                </a:lnTo>
                <a:lnTo>
                  <a:pt x="81640" y="52810"/>
                </a:lnTo>
                <a:lnTo>
                  <a:pt x="81600" y="53390"/>
                </a:lnTo>
                <a:lnTo>
                  <a:pt x="81400" y="53690"/>
                </a:lnTo>
                <a:lnTo>
                  <a:pt x="81030" y="53820"/>
                </a:lnTo>
                <a:lnTo>
                  <a:pt x="80440" y="53840"/>
                </a:lnTo>
                <a:lnTo>
                  <a:pt x="79990" y="53930"/>
                </a:lnTo>
                <a:lnTo>
                  <a:pt x="79540" y="54100"/>
                </a:lnTo>
                <a:lnTo>
                  <a:pt x="79110" y="54170"/>
                </a:lnTo>
                <a:lnTo>
                  <a:pt x="78740" y="53970"/>
                </a:lnTo>
                <a:lnTo>
                  <a:pt x="78880" y="53830"/>
                </a:lnTo>
                <a:lnTo>
                  <a:pt x="79260" y="53560"/>
                </a:lnTo>
                <a:lnTo>
                  <a:pt x="79370" y="53440"/>
                </a:lnTo>
                <a:lnTo>
                  <a:pt x="79380" y="53220"/>
                </a:lnTo>
                <a:lnTo>
                  <a:pt x="79310" y="52930"/>
                </a:lnTo>
                <a:lnTo>
                  <a:pt x="79200" y="52670"/>
                </a:lnTo>
                <a:lnTo>
                  <a:pt x="78800" y="52310"/>
                </a:lnTo>
                <a:lnTo>
                  <a:pt x="78830" y="51080"/>
                </a:lnTo>
                <a:lnTo>
                  <a:pt x="78740" y="50610"/>
                </a:lnTo>
                <a:lnTo>
                  <a:pt x="78810" y="50580"/>
                </a:lnTo>
                <a:lnTo>
                  <a:pt x="78830" y="50570"/>
                </a:lnTo>
                <a:lnTo>
                  <a:pt x="78840" y="50560"/>
                </a:lnTo>
                <a:lnTo>
                  <a:pt x="78880" y="50490"/>
                </a:lnTo>
                <a:lnTo>
                  <a:pt x="78990" y="50490"/>
                </a:lnTo>
                <a:lnTo>
                  <a:pt x="79640" y="50700"/>
                </a:lnTo>
                <a:lnTo>
                  <a:pt x="80090" y="50120"/>
                </a:lnTo>
                <a:lnTo>
                  <a:pt x="80250" y="49270"/>
                </a:lnTo>
                <a:lnTo>
                  <a:pt x="80010" y="48700"/>
                </a:lnTo>
                <a:lnTo>
                  <a:pt x="80010" y="48560"/>
                </a:lnTo>
                <a:lnTo>
                  <a:pt x="80160" y="48380"/>
                </a:lnTo>
                <a:lnTo>
                  <a:pt x="80230" y="48130"/>
                </a:lnTo>
                <a:lnTo>
                  <a:pt x="80260" y="47080"/>
                </a:lnTo>
                <a:lnTo>
                  <a:pt x="80290" y="47040"/>
                </a:lnTo>
                <a:lnTo>
                  <a:pt x="80360" y="46980"/>
                </a:lnTo>
                <a:lnTo>
                  <a:pt x="80450" y="46880"/>
                </a:lnTo>
                <a:lnTo>
                  <a:pt x="80510" y="46750"/>
                </a:lnTo>
                <a:lnTo>
                  <a:pt x="80440" y="46250"/>
                </a:lnTo>
                <a:lnTo>
                  <a:pt x="80090" y="45950"/>
                </a:lnTo>
                <a:lnTo>
                  <a:pt x="79600" y="45830"/>
                </a:lnTo>
                <a:lnTo>
                  <a:pt x="79130" y="45870"/>
                </a:lnTo>
                <a:lnTo>
                  <a:pt x="78750" y="46090"/>
                </a:lnTo>
                <a:lnTo>
                  <a:pt x="78590" y="46440"/>
                </a:lnTo>
                <a:lnTo>
                  <a:pt x="78600" y="46820"/>
                </a:lnTo>
                <a:lnTo>
                  <a:pt x="78740" y="47150"/>
                </a:lnTo>
                <a:lnTo>
                  <a:pt x="79150" y="47370"/>
                </a:lnTo>
                <a:lnTo>
                  <a:pt x="79190" y="47400"/>
                </a:lnTo>
                <a:lnTo>
                  <a:pt x="79180" y="47470"/>
                </a:lnTo>
                <a:lnTo>
                  <a:pt x="79220" y="47790"/>
                </a:lnTo>
                <a:lnTo>
                  <a:pt x="79240" y="47920"/>
                </a:lnTo>
                <a:lnTo>
                  <a:pt x="79320" y="48050"/>
                </a:lnTo>
                <a:lnTo>
                  <a:pt x="79410" y="48100"/>
                </a:lnTo>
                <a:lnTo>
                  <a:pt x="79480" y="48170"/>
                </a:lnTo>
                <a:lnTo>
                  <a:pt x="79500" y="48370"/>
                </a:lnTo>
                <a:lnTo>
                  <a:pt x="79500" y="48680"/>
                </a:lnTo>
                <a:lnTo>
                  <a:pt x="79460" y="48810"/>
                </a:lnTo>
                <a:lnTo>
                  <a:pt x="79370" y="48960"/>
                </a:lnTo>
                <a:lnTo>
                  <a:pt x="79440" y="49050"/>
                </a:lnTo>
                <a:lnTo>
                  <a:pt x="79630" y="49340"/>
                </a:lnTo>
                <a:lnTo>
                  <a:pt x="79060" y="49680"/>
                </a:lnTo>
                <a:lnTo>
                  <a:pt x="78080" y="50500"/>
                </a:lnTo>
                <a:lnTo>
                  <a:pt x="77490" y="50750"/>
                </a:lnTo>
                <a:lnTo>
                  <a:pt x="76700" y="50840"/>
                </a:lnTo>
                <a:lnTo>
                  <a:pt x="76370" y="50950"/>
                </a:lnTo>
                <a:lnTo>
                  <a:pt x="76230" y="51190"/>
                </a:lnTo>
                <a:lnTo>
                  <a:pt x="76230" y="52170"/>
                </a:lnTo>
                <a:lnTo>
                  <a:pt x="76250" y="52190"/>
                </a:lnTo>
                <a:lnTo>
                  <a:pt x="76320" y="52150"/>
                </a:lnTo>
                <a:lnTo>
                  <a:pt x="76480" y="52160"/>
                </a:lnTo>
                <a:lnTo>
                  <a:pt x="76700" y="52210"/>
                </a:lnTo>
                <a:lnTo>
                  <a:pt x="76850" y="52200"/>
                </a:lnTo>
                <a:lnTo>
                  <a:pt x="76970" y="52240"/>
                </a:lnTo>
                <a:lnTo>
                  <a:pt x="77120" y="52420"/>
                </a:lnTo>
                <a:lnTo>
                  <a:pt x="77240" y="53260"/>
                </a:lnTo>
                <a:lnTo>
                  <a:pt x="77170" y="53660"/>
                </a:lnTo>
                <a:lnTo>
                  <a:pt x="77040" y="54040"/>
                </a:lnTo>
                <a:lnTo>
                  <a:pt x="76980" y="54390"/>
                </a:lnTo>
                <a:lnTo>
                  <a:pt x="77120" y="54740"/>
                </a:lnTo>
                <a:lnTo>
                  <a:pt x="77460" y="54900"/>
                </a:lnTo>
                <a:lnTo>
                  <a:pt x="78030" y="54780"/>
                </a:lnTo>
                <a:lnTo>
                  <a:pt x="78130" y="55070"/>
                </a:lnTo>
                <a:lnTo>
                  <a:pt x="78110" y="55260"/>
                </a:lnTo>
                <a:lnTo>
                  <a:pt x="78010" y="55620"/>
                </a:lnTo>
                <a:lnTo>
                  <a:pt x="77990" y="55840"/>
                </a:lnTo>
                <a:lnTo>
                  <a:pt x="78030" y="55950"/>
                </a:lnTo>
                <a:lnTo>
                  <a:pt x="78120" y="55780"/>
                </a:lnTo>
                <a:lnTo>
                  <a:pt x="78410" y="54820"/>
                </a:lnTo>
                <a:lnTo>
                  <a:pt x="78520" y="54580"/>
                </a:lnTo>
                <a:lnTo>
                  <a:pt x="78680" y="54480"/>
                </a:lnTo>
                <a:lnTo>
                  <a:pt x="79040" y="54530"/>
                </a:lnTo>
                <a:lnTo>
                  <a:pt x="79120" y="54680"/>
                </a:lnTo>
                <a:lnTo>
                  <a:pt x="78260" y="56400"/>
                </a:lnTo>
                <a:lnTo>
                  <a:pt x="77860" y="58620"/>
                </a:lnTo>
                <a:lnTo>
                  <a:pt x="77990" y="61020"/>
                </a:lnTo>
                <a:lnTo>
                  <a:pt x="78130" y="61430"/>
                </a:lnTo>
                <a:lnTo>
                  <a:pt x="78000" y="61500"/>
                </a:lnTo>
                <a:lnTo>
                  <a:pt x="77870" y="61550"/>
                </a:lnTo>
                <a:lnTo>
                  <a:pt x="77940" y="61170"/>
                </a:lnTo>
                <a:lnTo>
                  <a:pt x="77810" y="60850"/>
                </a:lnTo>
                <a:lnTo>
                  <a:pt x="77350" y="60280"/>
                </a:lnTo>
                <a:lnTo>
                  <a:pt x="77160" y="59800"/>
                </a:lnTo>
                <a:lnTo>
                  <a:pt x="77320" y="59600"/>
                </a:lnTo>
                <a:lnTo>
                  <a:pt x="77590" y="59420"/>
                </a:lnTo>
                <a:lnTo>
                  <a:pt x="77730" y="58980"/>
                </a:lnTo>
                <a:lnTo>
                  <a:pt x="77640" y="58670"/>
                </a:lnTo>
                <a:lnTo>
                  <a:pt x="77400" y="58300"/>
                </a:lnTo>
                <a:lnTo>
                  <a:pt x="77070" y="57980"/>
                </a:lnTo>
                <a:lnTo>
                  <a:pt x="76730" y="57820"/>
                </a:lnTo>
                <a:lnTo>
                  <a:pt x="76170" y="57880"/>
                </a:lnTo>
                <a:lnTo>
                  <a:pt x="76200" y="58160"/>
                </a:lnTo>
                <a:lnTo>
                  <a:pt x="76490" y="58330"/>
                </a:lnTo>
                <a:lnTo>
                  <a:pt x="76730" y="58080"/>
                </a:lnTo>
                <a:lnTo>
                  <a:pt x="76870" y="58080"/>
                </a:lnTo>
                <a:lnTo>
                  <a:pt x="77180" y="58400"/>
                </a:lnTo>
                <a:lnTo>
                  <a:pt x="77300" y="58600"/>
                </a:lnTo>
                <a:lnTo>
                  <a:pt x="77350" y="58850"/>
                </a:lnTo>
                <a:lnTo>
                  <a:pt x="77290" y="59160"/>
                </a:lnTo>
                <a:lnTo>
                  <a:pt x="77010" y="59570"/>
                </a:lnTo>
                <a:lnTo>
                  <a:pt x="76980" y="59870"/>
                </a:lnTo>
                <a:lnTo>
                  <a:pt x="76880" y="60230"/>
                </a:lnTo>
                <a:lnTo>
                  <a:pt x="76550" y="60240"/>
                </a:lnTo>
                <a:lnTo>
                  <a:pt x="75790" y="60010"/>
                </a:lnTo>
                <a:lnTo>
                  <a:pt x="75690" y="60070"/>
                </a:lnTo>
                <a:lnTo>
                  <a:pt x="75920" y="60210"/>
                </a:lnTo>
                <a:lnTo>
                  <a:pt x="76370" y="60390"/>
                </a:lnTo>
                <a:lnTo>
                  <a:pt x="76470" y="60540"/>
                </a:lnTo>
                <a:lnTo>
                  <a:pt x="76550" y="60740"/>
                </a:lnTo>
                <a:lnTo>
                  <a:pt x="76590" y="60970"/>
                </a:lnTo>
                <a:lnTo>
                  <a:pt x="76600" y="61220"/>
                </a:lnTo>
                <a:lnTo>
                  <a:pt x="76570" y="61390"/>
                </a:lnTo>
                <a:lnTo>
                  <a:pt x="76400" y="61730"/>
                </a:lnTo>
                <a:lnTo>
                  <a:pt x="76370" y="61870"/>
                </a:lnTo>
                <a:lnTo>
                  <a:pt x="76400" y="61970"/>
                </a:lnTo>
                <a:lnTo>
                  <a:pt x="76460" y="62080"/>
                </a:lnTo>
                <a:lnTo>
                  <a:pt x="76500" y="62200"/>
                </a:lnTo>
                <a:lnTo>
                  <a:pt x="76480" y="62320"/>
                </a:lnTo>
                <a:lnTo>
                  <a:pt x="76380" y="62440"/>
                </a:lnTo>
                <a:lnTo>
                  <a:pt x="76280" y="62490"/>
                </a:lnTo>
                <a:lnTo>
                  <a:pt x="76180" y="62530"/>
                </a:lnTo>
                <a:lnTo>
                  <a:pt x="76120" y="62580"/>
                </a:lnTo>
                <a:lnTo>
                  <a:pt x="75780" y="63020"/>
                </a:lnTo>
                <a:lnTo>
                  <a:pt x="75670" y="63090"/>
                </a:lnTo>
                <a:lnTo>
                  <a:pt x="75510" y="63150"/>
                </a:lnTo>
                <a:lnTo>
                  <a:pt x="75330" y="63280"/>
                </a:lnTo>
                <a:lnTo>
                  <a:pt x="75180" y="63450"/>
                </a:lnTo>
                <a:lnTo>
                  <a:pt x="75100" y="63610"/>
                </a:lnTo>
                <a:lnTo>
                  <a:pt x="75340" y="63780"/>
                </a:lnTo>
                <a:lnTo>
                  <a:pt x="75640" y="64040"/>
                </a:lnTo>
                <a:lnTo>
                  <a:pt x="75890" y="64330"/>
                </a:lnTo>
                <a:lnTo>
                  <a:pt x="76040" y="64690"/>
                </a:lnTo>
                <a:lnTo>
                  <a:pt x="76180" y="64790"/>
                </a:lnTo>
                <a:lnTo>
                  <a:pt x="76360" y="64860"/>
                </a:lnTo>
                <a:lnTo>
                  <a:pt x="76540" y="64880"/>
                </a:lnTo>
                <a:lnTo>
                  <a:pt x="76810" y="64850"/>
                </a:lnTo>
                <a:lnTo>
                  <a:pt x="76830" y="64760"/>
                </a:lnTo>
                <a:lnTo>
                  <a:pt x="76760" y="64640"/>
                </a:lnTo>
                <a:lnTo>
                  <a:pt x="76730" y="64500"/>
                </a:lnTo>
                <a:lnTo>
                  <a:pt x="76850" y="64130"/>
                </a:lnTo>
                <a:lnTo>
                  <a:pt x="76950" y="63940"/>
                </a:lnTo>
                <a:lnTo>
                  <a:pt x="77120" y="63870"/>
                </a:lnTo>
                <a:lnTo>
                  <a:pt x="77420" y="63860"/>
                </a:lnTo>
                <a:lnTo>
                  <a:pt x="77600" y="64010"/>
                </a:lnTo>
                <a:lnTo>
                  <a:pt x="78450" y="67430"/>
                </a:lnTo>
                <a:lnTo>
                  <a:pt x="78490" y="68090"/>
                </a:lnTo>
                <a:lnTo>
                  <a:pt x="78480" y="68330"/>
                </a:lnTo>
                <a:lnTo>
                  <a:pt x="78460" y="68470"/>
                </a:lnTo>
                <a:lnTo>
                  <a:pt x="78390" y="68590"/>
                </a:lnTo>
                <a:lnTo>
                  <a:pt x="78240" y="68730"/>
                </a:lnTo>
                <a:lnTo>
                  <a:pt x="78210" y="68670"/>
                </a:lnTo>
                <a:lnTo>
                  <a:pt x="77950" y="68730"/>
                </a:lnTo>
                <a:lnTo>
                  <a:pt x="77690" y="68810"/>
                </a:lnTo>
                <a:lnTo>
                  <a:pt x="77670" y="68850"/>
                </a:lnTo>
                <a:lnTo>
                  <a:pt x="77530" y="68920"/>
                </a:lnTo>
                <a:lnTo>
                  <a:pt x="77350" y="69190"/>
                </a:lnTo>
                <a:lnTo>
                  <a:pt x="77180" y="69250"/>
                </a:lnTo>
                <a:lnTo>
                  <a:pt x="76960" y="69250"/>
                </a:lnTo>
                <a:lnTo>
                  <a:pt x="76780" y="69280"/>
                </a:lnTo>
                <a:lnTo>
                  <a:pt x="76630" y="69350"/>
                </a:lnTo>
                <a:lnTo>
                  <a:pt x="76480" y="69490"/>
                </a:lnTo>
                <a:lnTo>
                  <a:pt x="76290" y="70070"/>
                </a:lnTo>
                <a:lnTo>
                  <a:pt x="76110" y="70950"/>
                </a:lnTo>
                <a:lnTo>
                  <a:pt x="75870" y="71610"/>
                </a:lnTo>
                <a:lnTo>
                  <a:pt x="75480" y="71550"/>
                </a:lnTo>
                <a:lnTo>
                  <a:pt x="75360" y="71550"/>
                </a:lnTo>
                <a:lnTo>
                  <a:pt x="74780" y="72290"/>
                </a:lnTo>
                <a:lnTo>
                  <a:pt x="74610" y="72580"/>
                </a:lnTo>
                <a:lnTo>
                  <a:pt x="74520" y="72900"/>
                </a:lnTo>
                <a:lnTo>
                  <a:pt x="74520" y="74790"/>
                </a:lnTo>
                <a:lnTo>
                  <a:pt x="75080" y="77240"/>
                </a:lnTo>
                <a:lnTo>
                  <a:pt x="75480" y="78220"/>
                </a:lnTo>
                <a:lnTo>
                  <a:pt x="76030" y="79070"/>
                </a:lnTo>
                <a:lnTo>
                  <a:pt x="76210" y="79530"/>
                </a:lnTo>
                <a:lnTo>
                  <a:pt x="76640" y="80240"/>
                </a:lnTo>
                <a:lnTo>
                  <a:pt x="76800" y="80380"/>
                </a:lnTo>
                <a:lnTo>
                  <a:pt x="77130" y="80590"/>
                </a:lnTo>
                <a:lnTo>
                  <a:pt x="77260" y="80950"/>
                </a:lnTo>
                <a:close/>
                <a:moveTo>
                  <a:pt x="77120" y="63470"/>
                </a:moveTo>
                <a:lnTo>
                  <a:pt x="76980" y="62970"/>
                </a:lnTo>
                <a:lnTo>
                  <a:pt x="76940" y="62290"/>
                </a:lnTo>
                <a:lnTo>
                  <a:pt x="77070" y="61700"/>
                </a:lnTo>
                <a:lnTo>
                  <a:pt x="77440" y="61440"/>
                </a:lnTo>
                <a:lnTo>
                  <a:pt x="77470" y="61440"/>
                </a:lnTo>
                <a:lnTo>
                  <a:pt x="77490" y="61460"/>
                </a:lnTo>
                <a:lnTo>
                  <a:pt x="77500" y="61490"/>
                </a:lnTo>
                <a:lnTo>
                  <a:pt x="77490" y="61550"/>
                </a:lnTo>
                <a:lnTo>
                  <a:pt x="77370" y="61750"/>
                </a:lnTo>
                <a:lnTo>
                  <a:pt x="77240" y="62050"/>
                </a:lnTo>
                <a:lnTo>
                  <a:pt x="77150" y="62390"/>
                </a:lnTo>
                <a:lnTo>
                  <a:pt x="77120" y="62700"/>
                </a:lnTo>
                <a:lnTo>
                  <a:pt x="77220" y="63380"/>
                </a:lnTo>
                <a:lnTo>
                  <a:pt x="77230" y="63630"/>
                </a:lnTo>
                <a:lnTo>
                  <a:pt x="77120" y="63470"/>
                </a:lnTo>
                <a:close/>
                <a:moveTo>
                  <a:pt x="89440" y="58500"/>
                </a:moveTo>
                <a:lnTo>
                  <a:pt x="89400" y="58090"/>
                </a:lnTo>
                <a:lnTo>
                  <a:pt x="89580" y="57760"/>
                </a:lnTo>
                <a:lnTo>
                  <a:pt x="89830" y="57620"/>
                </a:lnTo>
                <a:lnTo>
                  <a:pt x="90040" y="57790"/>
                </a:lnTo>
                <a:lnTo>
                  <a:pt x="89970" y="57920"/>
                </a:lnTo>
                <a:lnTo>
                  <a:pt x="89440" y="58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