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Atlántico Norte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Atlántico Norte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80720" y="41810"/>
                </a:moveTo>
                <a:lnTo>
                  <a:pt x="80380" y="41860"/>
                </a:lnTo>
                <a:lnTo>
                  <a:pt x="79460" y="41800"/>
                </a:lnTo>
                <a:lnTo>
                  <a:pt x="78720" y="41830"/>
                </a:lnTo>
                <a:lnTo>
                  <a:pt x="78380" y="41720"/>
                </a:lnTo>
                <a:lnTo>
                  <a:pt x="76580" y="40670"/>
                </a:lnTo>
                <a:lnTo>
                  <a:pt x="75200" y="39660"/>
                </a:lnTo>
                <a:lnTo>
                  <a:pt x="75120" y="39580"/>
                </a:lnTo>
                <a:lnTo>
                  <a:pt x="75070" y="39500"/>
                </a:lnTo>
                <a:lnTo>
                  <a:pt x="75050" y="39400"/>
                </a:lnTo>
                <a:lnTo>
                  <a:pt x="75060" y="39290"/>
                </a:lnTo>
                <a:lnTo>
                  <a:pt x="75100" y="39180"/>
                </a:lnTo>
                <a:lnTo>
                  <a:pt x="75170" y="39080"/>
                </a:lnTo>
                <a:lnTo>
                  <a:pt x="75510" y="38650"/>
                </a:lnTo>
                <a:lnTo>
                  <a:pt x="75580" y="38540"/>
                </a:lnTo>
                <a:lnTo>
                  <a:pt x="75620" y="38430"/>
                </a:lnTo>
                <a:lnTo>
                  <a:pt x="75630" y="38320"/>
                </a:lnTo>
                <a:lnTo>
                  <a:pt x="75560" y="38240"/>
                </a:lnTo>
                <a:lnTo>
                  <a:pt x="75420" y="38160"/>
                </a:lnTo>
                <a:lnTo>
                  <a:pt x="75110" y="38080"/>
                </a:lnTo>
                <a:lnTo>
                  <a:pt x="74920" y="38000"/>
                </a:lnTo>
                <a:lnTo>
                  <a:pt x="74770" y="37910"/>
                </a:lnTo>
                <a:lnTo>
                  <a:pt x="74590" y="37830"/>
                </a:lnTo>
                <a:lnTo>
                  <a:pt x="74230" y="37780"/>
                </a:lnTo>
                <a:lnTo>
                  <a:pt x="72750" y="37720"/>
                </a:lnTo>
                <a:lnTo>
                  <a:pt x="72470" y="37690"/>
                </a:lnTo>
                <a:lnTo>
                  <a:pt x="72400" y="37640"/>
                </a:lnTo>
                <a:lnTo>
                  <a:pt x="72200" y="37610"/>
                </a:lnTo>
                <a:lnTo>
                  <a:pt x="72310" y="37830"/>
                </a:lnTo>
                <a:lnTo>
                  <a:pt x="72330" y="38020"/>
                </a:lnTo>
                <a:lnTo>
                  <a:pt x="72260" y="38100"/>
                </a:lnTo>
                <a:lnTo>
                  <a:pt x="72090" y="37990"/>
                </a:lnTo>
                <a:lnTo>
                  <a:pt x="71960" y="37990"/>
                </a:lnTo>
                <a:lnTo>
                  <a:pt x="71800" y="38090"/>
                </a:lnTo>
                <a:lnTo>
                  <a:pt x="71710" y="38080"/>
                </a:lnTo>
                <a:lnTo>
                  <a:pt x="71590" y="37990"/>
                </a:lnTo>
                <a:lnTo>
                  <a:pt x="71440" y="38390"/>
                </a:lnTo>
                <a:lnTo>
                  <a:pt x="71220" y="38440"/>
                </a:lnTo>
                <a:lnTo>
                  <a:pt x="70940" y="38330"/>
                </a:lnTo>
                <a:lnTo>
                  <a:pt x="70590" y="38260"/>
                </a:lnTo>
                <a:lnTo>
                  <a:pt x="70680" y="38360"/>
                </a:lnTo>
                <a:lnTo>
                  <a:pt x="70780" y="38550"/>
                </a:lnTo>
                <a:lnTo>
                  <a:pt x="70840" y="38640"/>
                </a:lnTo>
                <a:lnTo>
                  <a:pt x="70550" y="38580"/>
                </a:lnTo>
                <a:lnTo>
                  <a:pt x="70110" y="38710"/>
                </a:lnTo>
                <a:lnTo>
                  <a:pt x="69950" y="38640"/>
                </a:lnTo>
                <a:lnTo>
                  <a:pt x="69830" y="38610"/>
                </a:lnTo>
                <a:lnTo>
                  <a:pt x="69730" y="38490"/>
                </a:lnTo>
                <a:lnTo>
                  <a:pt x="69660" y="38360"/>
                </a:lnTo>
                <a:lnTo>
                  <a:pt x="69300" y="37240"/>
                </a:lnTo>
                <a:lnTo>
                  <a:pt x="69250" y="37150"/>
                </a:lnTo>
                <a:lnTo>
                  <a:pt x="69110" y="37110"/>
                </a:lnTo>
                <a:lnTo>
                  <a:pt x="68860" y="37150"/>
                </a:lnTo>
                <a:lnTo>
                  <a:pt x="67760" y="37460"/>
                </a:lnTo>
                <a:lnTo>
                  <a:pt x="67580" y="37460"/>
                </a:lnTo>
                <a:lnTo>
                  <a:pt x="67360" y="37400"/>
                </a:lnTo>
                <a:lnTo>
                  <a:pt x="67240" y="37320"/>
                </a:lnTo>
                <a:lnTo>
                  <a:pt x="67120" y="37260"/>
                </a:lnTo>
                <a:lnTo>
                  <a:pt x="67020" y="37240"/>
                </a:lnTo>
                <a:lnTo>
                  <a:pt x="66890" y="37220"/>
                </a:lnTo>
                <a:lnTo>
                  <a:pt x="66770" y="37230"/>
                </a:lnTo>
                <a:lnTo>
                  <a:pt x="66630" y="37270"/>
                </a:lnTo>
                <a:lnTo>
                  <a:pt x="66440" y="37400"/>
                </a:lnTo>
                <a:lnTo>
                  <a:pt x="66210" y="37650"/>
                </a:lnTo>
                <a:lnTo>
                  <a:pt x="65980" y="37730"/>
                </a:lnTo>
                <a:lnTo>
                  <a:pt x="65620" y="37780"/>
                </a:lnTo>
                <a:lnTo>
                  <a:pt x="63060" y="37790"/>
                </a:lnTo>
                <a:lnTo>
                  <a:pt x="58330" y="38370"/>
                </a:lnTo>
                <a:lnTo>
                  <a:pt x="57990" y="37860"/>
                </a:lnTo>
                <a:lnTo>
                  <a:pt x="56160" y="35530"/>
                </a:lnTo>
                <a:lnTo>
                  <a:pt x="56050" y="35340"/>
                </a:lnTo>
                <a:lnTo>
                  <a:pt x="55990" y="35270"/>
                </a:lnTo>
                <a:lnTo>
                  <a:pt x="55910" y="35250"/>
                </a:lnTo>
                <a:lnTo>
                  <a:pt x="54250" y="36800"/>
                </a:lnTo>
                <a:lnTo>
                  <a:pt x="54090" y="36870"/>
                </a:lnTo>
                <a:lnTo>
                  <a:pt x="53800" y="36900"/>
                </a:lnTo>
                <a:lnTo>
                  <a:pt x="52590" y="36870"/>
                </a:lnTo>
                <a:lnTo>
                  <a:pt x="51980" y="36930"/>
                </a:lnTo>
                <a:lnTo>
                  <a:pt x="51510" y="37210"/>
                </a:lnTo>
                <a:lnTo>
                  <a:pt x="51270" y="37540"/>
                </a:lnTo>
                <a:lnTo>
                  <a:pt x="51120" y="37880"/>
                </a:lnTo>
                <a:lnTo>
                  <a:pt x="50910" y="38540"/>
                </a:lnTo>
                <a:lnTo>
                  <a:pt x="50680" y="39010"/>
                </a:lnTo>
                <a:lnTo>
                  <a:pt x="50520" y="39200"/>
                </a:lnTo>
                <a:lnTo>
                  <a:pt x="50340" y="39330"/>
                </a:lnTo>
                <a:lnTo>
                  <a:pt x="49820" y="39580"/>
                </a:lnTo>
                <a:lnTo>
                  <a:pt x="49340" y="39700"/>
                </a:lnTo>
                <a:lnTo>
                  <a:pt x="49140" y="39670"/>
                </a:lnTo>
                <a:lnTo>
                  <a:pt x="48580" y="39430"/>
                </a:lnTo>
                <a:lnTo>
                  <a:pt x="48450" y="39250"/>
                </a:lnTo>
                <a:lnTo>
                  <a:pt x="48230" y="39220"/>
                </a:lnTo>
                <a:lnTo>
                  <a:pt x="48200" y="39180"/>
                </a:lnTo>
                <a:lnTo>
                  <a:pt x="48170" y="39010"/>
                </a:lnTo>
                <a:lnTo>
                  <a:pt x="48140" y="38950"/>
                </a:lnTo>
                <a:lnTo>
                  <a:pt x="48070" y="38910"/>
                </a:lnTo>
                <a:lnTo>
                  <a:pt x="47820" y="38780"/>
                </a:lnTo>
                <a:lnTo>
                  <a:pt x="47680" y="38680"/>
                </a:lnTo>
                <a:lnTo>
                  <a:pt x="47600" y="38660"/>
                </a:lnTo>
                <a:lnTo>
                  <a:pt x="47540" y="38660"/>
                </a:lnTo>
                <a:lnTo>
                  <a:pt x="47440" y="38690"/>
                </a:lnTo>
                <a:lnTo>
                  <a:pt x="47330" y="38700"/>
                </a:lnTo>
                <a:lnTo>
                  <a:pt x="47270" y="38700"/>
                </a:lnTo>
                <a:lnTo>
                  <a:pt x="47220" y="38690"/>
                </a:lnTo>
                <a:lnTo>
                  <a:pt x="47170" y="38670"/>
                </a:lnTo>
                <a:lnTo>
                  <a:pt x="47130" y="38650"/>
                </a:lnTo>
                <a:lnTo>
                  <a:pt x="46610" y="38160"/>
                </a:lnTo>
                <a:lnTo>
                  <a:pt x="46510" y="38080"/>
                </a:lnTo>
                <a:lnTo>
                  <a:pt x="46420" y="38030"/>
                </a:lnTo>
                <a:lnTo>
                  <a:pt x="46170" y="37930"/>
                </a:lnTo>
                <a:lnTo>
                  <a:pt x="45810" y="37570"/>
                </a:lnTo>
                <a:lnTo>
                  <a:pt x="44880" y="36310"/>
                </a:lnTo>
                <a:lnTo>
                  <a:pt x="44490" y="35450"/>
                </a:lnTo>
                <a:lnTo>
                  <a:pt x="44500" y="34780"/>
                </a:lnTo>
                <a:lnTo>
                  <a:pt x="44600" y="34540"/>
                </a:lnTo>
                <a:lnTo>
                  <a:pt x="45170" y="34030"/>
                </a:lnTo>
                <a:lnTo>
                  <a:pt x="46160" y="33380"/>
                </a:lnTo>
                <a:lnTo>
                  <a:pt x="46370" y="33210"/>
                </a:lnTo>
                <a:lnTo>
                  <a:pt x="46430" y="33070"/>
                </a:lnTo>
                <a:lnTo>
                  <a:pt x="46450" y="32890"/>
                </a:lnTo>
                <a:lnTo>
                  <a:pt x="46440" y="32800"/>
                </a:lnTo>
                <a:lnTo>
                  <a:pt x="46450" y="32460"/>
                </a:lnTo>
                <a:lnTo>
                  <a:pt x="46640" y="31870"/>
                </a:lnTo>
                <a:lnTo>
                  <a:pt x="46620" y="31690"/>
                </a:lnTo>
                <a:lnTo>
                  <a:pt x="46530" y="31440"/>
                </a:lnTo>
                <a:lnTo>
                  <a:pt x="46400" y="31230"/>
                </a:lnTo>
                <a:lnTo>
                  <a:pt x="46260" y="30910"/>
                </a:lnTo>
                <a:lnTo>
                  <a:pt x="46240" y="30740"/>
                </a:lnTo>
                <a:lnTo>
                  <a:pt x="46270" y="30620"/>
                </a:lnTo>
                <a:lnTo>
                  <a:pt x="46460" y="30500"/>
                </a:lnTo>
                <a:lnTo>
                  <a:pt x="46590" y="30350"/>
                </a:lnTo>
                <a:lnTo>
                  <a:pt x="46740" y="30120"/>
                </a:lnTo>
                <a:lnTo>
                  <a:pt x="46900" y="29670"/>
                </a:lnTo>
                <a:lnTo>
                  <a:pt x="46990" y="29500"/>
                </a:lnTo>
                <a:lnTo>
                  <a:pt x="47080" y="29390"/>
                </a:lnTo>
                <a:lnTo>
                  <a:pt x="48550" y="29190"/>
                </a:lnTo>
                <a:lnTo>
                  <a:pt x="48590" y="29180"/>
                </a:lnTo>
                <a:lnTo>
                  <a:pt x="50830" y="27780"/>
                </a:lnTo>
                <a:lnTo>
                  <a:pt x="50900" y="27760"/>
                </a:lnTo>
                <a:lnTo>
                  <a:pt x="52650" y="28570"/>
                </a:lnTo>
                <a:lnTo>
                  <a:pt x="52730" y="28530"/>
                </a:lnTo>
                <a:lnTo>
                  <a:pt x="52820" y="28440"/>
                </a:lnTo>
                <a:lnTo>
                  <a:pt x="55150" y="24700"/>
                </a:lnTo>
                <a:lnTo>
                  <a:pt x="56260" y="22820"/>
                </a:lnTo>
                <a:lnTo>
                  <a:pt x="56430" y="22450"/>
                </a:lnTo>
                <a:lnTo>
                  <a:pt x="56470" y="22230"/>
                </a:lnTo>
                <a:lnTo>
                  <a:pt x="56300" y="21540"/>
                </a:lnTo>
                <a:lnTo>
                  <a:pt x="56360" y="20660"/>
                </a:lnTo>
                <a:lnTo>
                  <a:pt x="56760" y="18500"/>
                </a:lnTo>
                <a:lnTo>
                  <a:pt x="56790" y="18040"/>
                </a:lnTo>
                <a:lnTo>
                  <a:pt x="56740" y="17780"/>
                </a:lnTo>
                <a:lnTo>
                  <a:pt x="55100" y="17670"/>
                </a:lnTo>
                <a:lnTo>
                  <a:pt x="54970" y="17640"/>
                </a:lnTo>
                <a:lnTo>
                  <a:pt x="54880" y="17580"/>
                </a:lnTo>
                <a:lnTo>
                  <a:pt x="54610" y="17260"/>
                </a:lnTo>
                <a:lnTo>
                  <a:pt x="54310" y="16970"/>
                </a:lnTo>
                <a:lnTo>
                  <a:pt x="53960" y="16520"/>
                </a:lnTo>
                <a:lnTo>
                  <a:pt x="53910" y="16380"/>
                </a:lnTo>
                <a:lnTo>
                  <a:pt x="53900" y="16260"/>
                </a:lnTo>
                <a:lnTo>
                  <a:pt x="53940" y="16130"/>
                </a:lnTo>
                <a:lnTo>
                  <a:pt x="54080" y="15870"/>
                </a:lnTo>
                <a:lnTo>
                  <a:pt x="54100" y="15780"/>
                </a:lnTo>
                <a:lnTo>
                  <a:pt x="54080" y="15370"/>
                </a:lnTo>
                <a:lnTo>
                  <a:pt x="54110" y="15250"/>
                </a:lnTo>
                <a:lnTo>
                  <a:pt x="54310" y="14890"/>
                </a:lnTo>
                <a:lnTo>
                  <a:pt x="54350" y="14710"/>
                </a:lnTo>
                <a:lnTo>
                  <a:pt x="54320" y="14560"/>
                </a:lnTo>
                <a:lnTo>
                  <a:pt x="54250" y="14440"/>
                </a:lnTo>
                <a:lnTo>
                  <a:pt x="54170" y="14370"/>
                </a:lnTo>
                <a:lnTo>
                  <a:pt x="53900" y="14220"/>
                </a:lnTo>
                <a:lnTo>
                  <a:pt x="53650" y="14020"/>
                </a:lnTo>
                <a:lnTo>
                  <a:pt x="53620" y="13980"/>
                </a:lnTo>
                <a:lnTo>
                  <a:pt x="53610" y="13920"/>
                </a:lnTo>
                <a:lnTo>
                  <a:pt x="53620" y="13740"/>
                </a:lnTo>
                <a:lnTo>
                  <a:pt x="53610" y="13580"/>
                </a:lnTo>
                <a:lnTo>
                  <a:pt x="53620" y="13470"/>
                </a:lnTo>
                <a:lnTo>
                  <a:pt x="53660" y="13270"/>
                </a:lnTo>
                <a:lnTo>
                  <a:pt x="53660" y="13190"/>
                </a:lnTo>
                <a:lnTo>
                  <a:pt x="53660" y="13080"/>
                </a:lnTo>
                <a:lnTo>
                  <a:pt x="53690" y="12960"/>
                </a:lnTo>
                <a:lnTo>
                  <a:pt x="53790" y="12690"/>
                </a:lnTo>
                <a:lnTo>
                  <a:pt x="53780" y="12570"/>
                </a:lnTo>
                <a:lnTo>
                  <a:pt x="53750" y="12450"/>
                </a:lnTo>
                <a:lnTo>
                  <a:pt x="53710" y="12370"/>
                </a:lnTo>
                <a:lnTo>
                  <a:pt x="53670" y="12300"/>
                </a:lnTo>
                <a:lnTo>
                  <a:pt x="53610" y="12250"/>
                </a:lnTo>
                <a:lnTo>
                  <a:pt x="53560" y="12220"/>
                </a:lnTo>
                <a:lnTo>
                  <a:pt x="53430" y="12190"/>
                </a:lnTo>
                <a:lnTo>
                  <a:pt x="53340" y="12180"/>
                </a:lnTo>
                <a:lnTo>
                  <a:pt x="53360" y="12120"/>
                </a:lnTo>
                <a:lnTo>
                  <a:pt x="52890" y="12120"/>
                </a:lnTo>
                <a:lnTo>
                  <a:pt x="53000" y="11970"/>
                </a:lnTo>
                <a:lnTo>
                  <a:pt x="53400" y="11590"/>
                </a:lnTo>
                <a:lnTo>
                  <a:pt x="52880" y="11220"/>
                </a:lnTo>
                <a:lnTo>
                  <a:pt x="52780" y="11040"/>
                </a:lnTo>
                <a:lnTo>
                  <a:pt x="53070" y="10960"/>
                </a:lnTo>
                <a:lnTo>
                  <a:pt x="53170" y="10910"/>
                </a:lnTo>
                <a:lnTo>
                  <a:pt x="53230" y="10800"/>
                </a:lnTo>
                <a:lnTo>
                  <a:pt x="53320" y="10100"/>
                </a:lnTo>
                <a:lnTo>
                  <a:pt x="53480" y="9800"/>
                </a:lnTo>
                <a:lnTo>
                  <a:pt x="53730" y="9560"/>
                </a:lnTo>
                <a:lnTo>
                  <a:pt x="53770" y="9540"/>
                </a:lnTo>
                <a:lnTo>
                  <a:pt x="54060" y="9350"/>
                </a:lnTo>
                <a:lnTo>
                  <a:pt x="54390" y="9110"/>
                </a:lnTo>
                <a:lnTo>
                  <a:pt x="55230" y="8290"/>
                </a:lnTo>
                <a:lnTo>
                  <a:pt x="55530" y="8120"/>
                </a:lnTo>
                <a:lnTo>
                  <a:pt x="56620" y="7920"/>
                </a:lnTo>
                <a:lnTo>
                  <a:pt x="57110" y="7900"/>
                </a:lnTo>
                <a:lnTo>
                  <a:pt x="57580" y="8040"/>
                </a:lnTo>
                <a:lnTo>
                  <a:pt x="57980" y="8340"/>
                </a:lnTo>
                <a:lnTo>
                  <a:pt x="58250" y="8790"/>
                </a:lnTo>
                <a:lnTo>
                  <a:pt x="58200" y="8840"/>
                </a:lnTo>
                <a:lnTo>
                  <a:pt x="58050" y="9030"/>
                </a:lnTo>
                <a:lnTo>
                  <a:pt x="58040" y="9070"/>
                </a:lnTo>
                <a:lnTo>
                  <a:pt x="58410" y="9110"/>
                </a:lnTo>
                <a:lnTo>
                  <a:pt x="58460" y="9340"/>
                </a:lnTo>
                <a:lnTo>
                  <a:pt x="58440" y="9590"/>
                </a:lnTo>
                <a:lnTo>
                  <a:pt x="58810" y="9850"/>
                </a:lnTo>
                <a:lnTo>
                  <a:pt x="59010" y="10170"/>
                </a:lnTo>
                <a:lnTo>
                  <a:pt x="59280" y="10820"/>
                </a:lnTo>
                <a:lnTo>
                  <a:pt x="59620" y="10610"/>
                </a:lnTo>
                <a:lnTo>
                  <a:pt x="59970" y="10650"/>
                </a:lnTo>
                <a:lnTo>
                  <a:pt x="60680" y="10960"/>
                </a:lnTo>
                <a:lnTo>
                  <a:pt x="61090" y="11050"/>
                </a:lnTo>
                <a:lnTo>
                  <a:pt x="62430" y="11090"/>
                </a:lnTo>
                <a:lnTo>
                  <a:pt x="62360" y="11220"/>
                </a:lnTo>
                <a:lnTo>
                  <a:pt x="62310" y="11590"/>
                </a:lnTo>
                <a:lnTo>
                  <a:pt x="62590" y="11500"/>
                </a:lnTo>
                <a:lnTo>
                  <a:pt x="62780" y="11610"/>
                </a:lnTo>
                <a:lnTo>
                  <a:pt x="62970" y="11780"/>
                </a:lnTo>
                <a:lnTo>
                  <a:pt x="63250" y="11860"/>
                </a:lnTo>
                <a:lnTo>
                  <a:pt x="63460" y="11800"/>
                </a:lnTo>
                <a:lnTo>
                  <a:pt x="63930" y="11540"/>
                </a:lnTo>
                <a:lnTo>
                  <a:pt x="64610" y="11290"/>
                </a:lnTo>
                <a:lnTo>
                  <a:pt x="64950" y="10880"/>
                </a:lnTo>
                <a:lnTo>
                  <a:pt x="65210" y="10400"/>
                </a:lnTo>
                <a:lnTo>
                  <a:pt x="65450" y="10040"/>
                </a:lnTo>
                <a:lnTo>
                  <a:pt x="65630" y="10220"/>
                </a:lnTo>
                <a:lnTo>
                  <a:pt x="65760" y="10710"/>
                </a:lnTo>
                <a:lnTo>
                  <a:pt x="65900" y="10820"/>
                </a:lnTo>
                <a:lnTo>
                  <a:pt x="66180" y="10840"/>
                </a:lnTo>
                <a:lnTo>
                  <a:pt x="66620" y="10940"/>
                </a:lnTo>
                <a:lnTo>
                  <a:pt x="66820" y="10960"/>
                </a:lnTo>
                <a:lnTo>
                  <a:pt x="67200" y="10760"/>
                </a:lnTo>
                <a:lnTo>
                  <a:pt x="67290" y="10340"/>
                </a:lnTo>
                <a:lnTo>
                  <a:pt x="67200" y="9450"/>
                </a:lnTo>
                <a:lnTo>
                  <a:pt x="67300" y="9230"/>
                </a:lnTo>
                <a:lnTo>
                  <a:pt x="67530" y="9210"/>
                </a:lnTo>
                <a:lnTo>
                  <a:pt x="67780" y="9300"/>
                </a:lnTo>
                <a:lnTo>
                  <a:pt x="67950" y="9390"/>
                </a:lnTo>
                <a:lnTo>
                  <a:pt x="68090" y="9510"/>
                </a:lnTo>
                <a:lnTo>
                  <a:pt x="68520" y="9980"/>
                </a:lnTo>
                <a:lnTo>
                  <a:pt x="68750" y="10070"/>
                </a:lnTo>
                <a:lnTo>
                  <a:pt x="69020" y="10050"/>
                </a:lnTo>
                <a:lnTo>
                  <a:pt x="69460" y="9920"/>
                </a:lnTo>
                <a:lnTo>
                  <a:pt x="69570" y="9860"/>
                </a:lnTo>
                <a:lnTo>
                  <a:pt x="69650" y="9770"/>
                </a:lnTo>
                <a:lnTo>
                  <a:pt x="69740" y="9690"/>
                </a:lnTo>
                <a:lnTo>
                  <a:pt x="69910" y="9650"/>
                </a:lnTo>
                <a:lnTo>
                  <a:pt x="70060" y="9680"/>
                </a:lnTo>
                <a:lnTo>
                  <a:pt x="70150" y="9720"/>
                </a:lnTo>
                <a:lnTo>
                  <a:pt x="70220" y="9730"/>
                </a:lnTo>
                <a:lnTo>
                  <a:pt x="70350" y="9650"/>
                </a:lnTo>
                <a:lnTo>
                  <a:pt x="70350" y="9510"/>
                </a:lnTo>
                <a:lnTo>
                  <a:pt x="70190" y="9350"/>
                </a:lnTo>
                <a:lnTo>
                  <a:pt x="70060" y="9180"/>
                </a:lnTo>
                <a:lnTo>
                  <a:pt x="69850" y="8730"/>
                </a:lnTo>
                <a:lnTo>
                  <a:pt x="70050" y="8570"/>
                </a:lnTo>
                <a:lnTo>
                  <a:pt x="70180" y="8560"/>
                </a:lnTo>
                <a:lnTo>
                  <a:pt x="70600" y="8820"/>
                </a:lnTo>
                <a:lnTo>
                  <a:pt x="70650" y="8910"/>
                </a:lnTo>
                <a:lnTo>
                  <a:pt x="70720" y="8980"/>
                </a:lnTo>
                <a:lnTo>
                  <a:pt x="70910" y="9000"/>
                </a:lnTo>
                <a:lnTo>
                  <a:pt x="71220" y="8990"/>
                </a:lnTo>
                <a:lnTo>
                  <a:pt x="71320" y="9050"/>
                </a:lnTo>
                <a:lnTo>
                  <a:pt x="71350" y="9190"/>
                </a:lnTo>
                <a:lnTo>
                  <a:pt x="71670" y="9230"/>
                </a:lnTo>
                <a:lnTo>
                  <a:pt x="73480" y="9130"/>
                </a:lnTo>
                <a:lnTo>
                  <a:pt x="73380" y="8980"/>
                </a:lnTo>
                <a:lnTo>
                  <a:pt x="73390" y="8800"/>
                </a:lnTo>
                <a:lnTo>
                  <a:pt x="73480" y="8370"/>
                </a:lnTo>
                <a:lnTo>
                  <a:pt x="73700" y="8490"/>
                </a:lnTo>
                <a:lnTo>
                  <a:pt x="74000" y="8810"/>
                </a:lnTo>
                <a:lnTo>
                  <a:pt x="74230" y="8870"/>
                </a:lnTo>
                <a:lnTo>
                  <a:pt x="74210" y="8790"/>
                </a:lnTo>
                <a:lnTo>
                  <a:pt x="74120" y="8620"/>
                </a:lnTo>
                <a:lnTo>
                  <a:pt x="74250" y="8670"/>
                </a:lnTo>
                <a:lnTo>
                  <a:pt x="74320" y="8690"/>
                </a:lnTo>
                <a:lnTo>
                  <a:pt x="74390" y="8740"/>
                </a:lnTo>
                <a:lnTo>
                  <a:pt x="74490" y="8870"/>
                </a:lnTo>
                <a:lnTo>
                  <a:pt x="74710" y="8670"/>
                </a:lnTo>
                <a:lnTo>
                  <a:pt x="75040" y="8490"/>
                </a:lnTo>
                <a:lnTo>
                  <a:pt x="75400" y="8370"/>
                </a:lnTo>
                <a:lnTo>
                  <a:pt x="75740" y="8370"/>
                </a:lnTo>
                <a:lnTo>
                  <a:pt x="75600" y="8270"/>
                </a:lnTo>
                <a:lnTo>
                  <a:pt x="75510" y="8180"/>
                </a:lnTo>
                <a:lnTo>
                  <a:pt x="75380" y="7960"/>
                </a:lnTo>
                <a:lnTo>
                  <a:pt x="76400" y="7890"/>
                </a:lnTo>
                <a:lnTo>
                  <a:pt x="76780" y="7750"/>
                </a:lnTo>
                <a:lnTo>
                  <a:pt x="76740" y="7450"/>
                </a:lnTo>
                <a:lnTo>
                  <a:pt x="76980" y="7440"/>
                </a:lnTo>
                <a:lnTo>
                  <a:pt x="77160" y="7460"/>
                </a:lnTo>
                <a:lnTo>
                  <a:pt x="77300" y="7550"/>
                </a:lnTo>
                <a:lnTo>
                  <a:pt x="77370" y="7710"/>
                </a:lnTo>
                <a:lnTo>
                  <a:pt x="77510" y="7710"/>
                </a:lnTo>
                <a:lnTo>
                  <a:pt x="77330" y="7170"/>
                </a:lnTo>
                <a:lnTo>
                  <a:pt x="77400" y="6950"/>
                </a:lnTo>
                <a:lnTo>
                  <a:pt x="77740" y="6790"/>
                </a:lnTo>
                <a:lnTo>
                  <a:pt x="78110" y="6740"/>
                </a:lnTo>
                <a:lnTo>
                  <a:pt x="78510" y="6760"/>
                </a:lnTo>
                <a:lnTo>
                  <a:pt x="78850" y="6860"/>
                </a:lnTo>
                <a:lnTo>
                  <a:pt x="79010" y="7060"/>
                </a:lnTo>
                <a:lnTo>
                  <a:pt x="79140" y="7060"/>
                </a:lnTo>
                <a:lnTo>
                  <a:pt x="79220" y="6830"/>
                </a:lnTo>
                <a:lnTo>
                  <a:pt x="79260" y="6580"/>
                </a:lnTo>
                <a:lnTo>
                  <a:pt x="79350" y="6370"/>
                </a:lnTo>
                <a:lnTo>
                  <a:pt x="79800" y="6200"/>
                </a:lnTo>
                <a:lnTo>
                  <a:pt x="80260" y="5830"/>
                </a:lnTo>
                <a:lnTo>
                  <a:pt x="80520" y="5760"/>
                </a:lnTo>
                <a:lnTo>
                  <a:pt x="80490" y="5690"/>
                </a:lnTo>
                <a:lnTo>
                  <a:pt x="80440" y="5550"/>
                </a:lnTo>
                <a:lnTo>
                  <a:pt x="80400" y="5500"/>
                </a:lnTo>
                <a:lnTo>
                  <a:pt x="80670" y="5580"/>
                </a:lnTo>
                <a:lnTo>
                  <a:pt x="80770" y="5630"/>
                </a:lnTo>
                <a:lnTo>
                  <a:pt x="80710" y="5370"/>
                </a:lnTo>
                <a:lnTo>
                  <a:pt x="80740" y="5150"/>
                </a:lnTo>
                <a:lnTo>
                  <a:pt x="80840" y="5070"/>
                </a:lnTo>
                <a:lnTo>
                  <a:pt x="81020" y="5240"/>
                </a:lnTo>
                <a:lnTo>
                  <a:pt x="81030" y="4950"/>
                </a:lnTo>
                <a:lnTo>
                  <a:pt x="81060" y="4830"/>
                </a:lnTo>
                <a:lnTo>
                  <a:pt x="81160" y="4710"/>
                </a:lnTo>
                <a:lnTo>
                  <a:pt x="81030" y="4520"/>
                </a:lnTo>
                <a:lnTo>
                  <a:pt x="81100" y="4430"/>
                </a:lnTo>
                <a:lnTo>
                  <a:pt x="81280" y="4410"/>
                </a:lnTo>
                <a:lnTo>
                  <a:pt x="81520" y="4450"/>
                </a:lnTo>
                <a:lnTo>
                  <a:pt x="81620" y="4540"/>
                </a:lnTo>
                <a:lnTo>
                  <a:pt x="81840" y="4890"/>
                </a:lnTo>
                <a:lnTo>
                  <a:pt x="82010" y="4980"/>
                </a:lnTo>
                <a:lnTo>
                  <a:pt x="82440" y="4930"/>
                </a:lnTo>
                <a:lnTo>
                  <a:pt x="82810" y="4710"/>
                </a:lnTo>
                <a:lnTo>
                  <a:pt x="83100" y="4390"/>
                </a:lnTo>
                <a:lnTo>
                  <a:pt x="83270" y="4060"/>
                </a:lnTo>
                <a:lnTo>
                  <a:pt x="83500" y="4240"/>
                </a:lnTo>
                <a:lnTo>
                  <a:pt x="83740" y="4340"/>
                </a:lnTo>
                <a:lnTo>
                  <a:pt x="83930" y="4460"/>
                </a:lnTo>
                <a:lnTo>
                  <a:pt x="84020" y="4710"/>
                </a:lnTo>
                <a:lnTo>
                  <a:pt x="84300" y="4520"/>
                </a:lnTo>
                <a:lnTo>
                  <a:pt x="84620" y="4500"/>
                </a:lnTo>
                <a:lnTo>
                  <a:pt x="85420" y="4590"/>
                </a:lnTo>
                <a:lnTo>
                  <a:pt x="85210" y="4700"/>
                </a:lnTo>
                <a:lnTo>
                  <a:pt x="85190" y="4800"/>
                </a:lnTo>
                <a:lnTo>
                  <a:pt x="85330" y="4890"/>
                </a:lnTo>
                <a:lnTo>
                  <a:pt x="85550" y="4980"/>
                </a:lnTo>
                <a:lnTo>
                  <a:pt x="85620" y="4970"/>
                </a:lnTo>
                <a:lnTo>
                  <a:pt x="86440" y="4980"/>
                </a:lnTo>
                <a:lnTo>
                  <a:pt x="86920" y="4760"/>
                </a:lnTo>
                <a:lnTo>
                  <a:pt x="87180" y="4710"/>
                </a:lnTo>
                <a:lnTo>
                  <a:pt x="87790" y="4740"/>
                </a:lnTo>
                <a:lnTo>
                  <a:pt x="88040" y="4700"/>
                </a:lnTo>
                <a:lnTo>
                  <a:pt x="87900" y="4900"/>
                </a:lnTo>
                <a:lnTo>
                  <a:pt x="87570" y="5060"/>
                </a:lnTo>
                <a:lnTo>
                  <a:pt x="87400" y="5230"/>
                </a:lnTo>
                <a:lnTo>
                  <a:pt x="87130" y="4910"/>
                </a:lnTo>
                <a:lnTo>
                  <a:pt x="86910" y="5140"/>
                </a:lnTo>
                <a:lnTo>
                  <a:pt x="86730" y="5540"/>
                </a:lnTo>
                <a:lnTo>
                  <a:pt x="86600" y="5750"/>
                </a:lnTo>
                <a:lnTo>
                  <a:pt x="86360" y="5870"/>
                </a:lnTo>
                <a:lnTo>
                  <a:pt x="86140" y="6140"/>
                </a:lnTo>
                <a:lnTo>
                  <a:pt x="85980" y="6460"/>
                </a:lnTo>
                <a:lnTo>
                  <a:pt x="85910" y="6720"/>
                </a:lnTo>
                <a:lnTo>
                  <a:pt x="85860" y="6810"/>
                </a:lnTo>
                <a:lnTo>
                  <a:pt x="85630" y="7040"/>
                </a:lnTo>
                <a:lnTo>
                  <a:pt x="85530" y="7180"/>
                </a:lnTo>
                <a:lnTo>
                  <a:pt x="85490" y="7360"/>
                </a:lnTo>
                <a:lnTo>
                  <a:pt x="85450" y="7770"/>
                </a:lnTo>
                <a:lnTo>
                  <a:pt x="85410" y="7950"/>
                </a:lnTo>
                <a:lnTo>
                  <a:pt x="85260" y="8190"/>
                </a:lnTo>
                <a:lnTo>
                  <a:pt x="85040" y="8360"/>
                </a:lnTo>
                <a:lnTo>
                  <a:pt x="84410" y="8610"/>
                </a:lnTo>
                <a:lnTo>
                  <a:pt x="84450" y="8500"/>
                </a:lnTo>
                <a:lnTo>
                  <a:pt x="84500" y="8410"/>
                </a:lnTo>
                <a:lnTo>
                  <a:pt x="84660" y="8220"/>
                </a:lnTo>
                <a:lnTo>
                  <a:pt x="84660" y="8370"/>
                </a:lnTo>
                <a:lnTo>
                  <a:pt x="84720" y="8260"/>
                </a:lnTo>
                <a:lnTo>
                  <a:pt x="84760" y="8170"/>
                </a:lnTo>
                <a:lnTo>
                  <a:pt x="84770" y="8080"/>
                </a:lnTo>
                <a:lnTo>
                  <a:pt x="84770" y="7950"/>
                </a:lnTo>
                <a:lnTo>
                  <a:pt x="84630" y="8040"/>
                </a:lnTo>
                <a:lnTo>
                  <a:pt x="84570" y="8060"/>
                </a:lnTo>
                <a:lnTo>
                  <a:pt x="84410" y="7950"/>
                </a:lnTo>
                <a:lnTo>
                  <a:pt x="84410" y="7840"/>
                </a:lnTo>
                <a:lnTo>
                  <a:pt x="84630" y="7730"/>
                </a:lnTo>
                <a:lnTo>
                  <a:pt x="84840" y="7710"/>
                </a:lnTo>
                <a:lnTo>
                  <a:pt x="85020" y="7770"/>
                </a:lnTo>
                <a:lnTo>
                  <a:pt x="85160" y="7950"/>
                </a:lnTo>
                <a:lnTo>
                  <a:pt x="85150" y="7600"/>
                </a:lnTo>
                <a:lnTo>
                  <a:pt x="84950" y="7110"/>
                </a:lnTo>
                <a:lnTo>
                  <a:pt x="84900" y="6720"/>
                </a:lnTo>
                <a:lnTo>
                  <a:pt x="84780" y="6340"/>
                </a:lnTo>
                <a:lnTo>
                  <a:pt x="84520" y="6280"/>
                </a:lnTo>
                <a:lnTo>
                  <a:pt x="84230" y="6390"/>
                </a:lnTo>
                <a:lnTo>
                  <a:pt x="84010" y="6530"/>
                </a:lnTo>
                <a:lnTo>
                  <a:pt x="83650" y="6870"/>
                </a:lnTo>
                <a:lnTo>
                  <a:pt x="82840" y="7920"/>
                </a:lnTo>
                <a:lnTo>
                  <a:pt x="82640" y="8370"/>
                </a:lnTo>
                <a:lnTo>
                  <a:pt x="82820" y="8180"/>
                </a:lnTo>
                <a:lnTo>
                  <a:pt x="82880" y="8090"/>
                </a:lnTo>
                <a:lnTo>
                  <a:pt x="83140" y="8300"/>
                </a:lnTo>
                <a:lnTo>
                  <a:pt x="83340" y="9070"/>
                </a:lnTo>
                <a:lnTo>
                  <a:pt x="83460" y="9250"/>
                </a:lnTo>
                <a:lnTo>
                  <a:pt x="83700" y="9390"/>
                </a:lnTo>
                <a:lnTo>
                  <a:pt x="83960" y="9650"/>
                </a:lnTo>
                <a:lnTo>
                  <a:pt x="84240" y="9740"/>
                </a:lnTo>
                <a:lnTo>
                  <a:pt x="84520" y="9390"/>
                </a:lnTo>
                <a:lnTo>
                  <a:pt x="84390" y="9270"/>
                </a:lnTo>
                <a:lnTo>
                  <a:pt x="84050" y="9060"/>
                </a:lnTo>
                <a:lnTo>
                  <a:pt x="83900" y="9000"/>
                </a:lnTo>
                <a:lnTo>
                  <a:pt x="84100" y="8880"/>
                </a:lnTo>
                <a:lnTo>
                  <a:pt x="84320" y="8950"/>
                </a:lnTo>
                <a:lnTo>
                  <a:pt x="84510" y="9130"/>
                </a:lnTo>
                <a:lnTo>
                  <a:pt x="84660" y="9390"/>
                </a:lnTo>
                <a:lnTo>
                  <a:pt x="84650" y="8960"/>
                </a:lnTo>
                <a:lnTo>
                  <a:pt x="84780" y="8820"/>
                </a:lnTo>
                <a:lnTo>
                  <a:pt x="84940" y="8990"/>
                </a:lnTo>
                <a:lnTo>
                  <a:pt x="85660" y="12310"/>
                </a:lnTo>
                <a:lnTo>
                  <a:pt x="85700" y="12410"/>
                </a:lnTo>
                <a:lnTo>
                  <a:pt x="85870" y="12770"/>
                </a:lnTo>
                <a:lnTo>
                  <a:pt x="86020" y="13670"/>
                </a:lnTo>
                <a:lnTo>
                  <a:pt x="86910" y="16260"/>
                </a:lnTo>
                <a:lnTo>
                  <a:pt x="87010" y="17010"/>
                </a:lnTo>
                <a:lnTo>
                  <a:pt x="86920" y="17650"/>
                </a:lnTo>
                <a:lnTo>
                  <a:pt x="86420" y="18850"/>
                </a:lnTo>
                <a:lnTo>
                  <a:pt x="84900" y="21310"/>
                </a:lnTo>
                <a:lnTo>
                  <a:pt x="84240" y="22110"/>
                </a:lnTo>
                <a:lnTo>
                  <a:pt x="84150" y="22430"/>
                </a:lnTo>
                <a:lnTo>
                  <a:pt x="84020" y="22660"/>
                </a:lnTo>
                <a:lnTo>
                  <a:pt x="83150" y="23270"/>
                </a:lnTo>
                <a:lnTo>
                  <a:pt x="82780" y="23790"/>
                </a:lnTo>
                <a:lnTo>
                  <a:pt x="82520" y="24400"/>
                </a:lnTo>
                <a:lnTo>
                  <a:pt x="82080" y="26150"/>
                </a:lnTo>
                <a:lnTo>
                  <a:pt x="81380" y="28530"/>
                </a:lnTo>
                <a:lnTo>
                  <a:pt x="80940" y="30680"/>
                </a:lnTo>
                <a:lnTo>
                  <a:pt x="80970" y="31610"/>
                </a:lnTo>
                <a:lnTo>
                  <a:pt x="80890" y="32060"/>
                </a:lnTo>
                <a:lnTo>
                  <a:pt x="80890" y="32420"/>
                </a:lnTo>
                <a:lnTo>
                  <a:pt x="80510" y="33350"/>
                </a:lnTo>
                <a:lnTo>
                  <a:pt x="80180" y="34600"/>
                </a:lnTo>
                <a:lnTo>
                  <a:pt x="79980" y="37020"/>
                </a:lnTo>
                <a:lnTo>
                  <a:pt x="80010" y="37480"/>
                </a:lnTo>
                <a:lnTo>
                  <a:pt x="80140" y="37740"/>
                </a:lnTo>
                <a:lnTo>
                  <a:pt x="80010" y="37860"/>
                </a:lnTo>
                <a:lnTo>
                  <a:pt x="80110" y="38090"/>
                </a:lnTo>
                <a:lnTo>
                  <a:pt x="80720" y="41810"/>
                </a:lnTo>
                <a:close/>
                <a:moveTo>
                  <a:pt x="94690" y="15750"/>
                </a:moveTo>
                <a:lnTo>
                  <a:pt x="94990" y="15600"/>
                </a:lnTo>
                <a:lnTo>
                  <a:pt x="95230" y="15600"/>
                </a:lnTo>
                <a:lnTo>
                  <a:pt x="95390" y="15760"/>
                </a:lnTo>
                <a:lnTo>
                  <a:pt x="95450" y="16070"/>
                </a:lnTo>
                <a:lnTo>
                  <a:pt x="95330" y="16590"/>
                </a:lnTo>
                <a:lnTo>
                  <a:pt x="94990" y="16750"/>
                </a:lnTo>
                <a:lnTo>
                  <a:pt x="94020" y="16660"/>
                </a:lnTo>
                <a:lnTo>
                  <a:pt x="93940" y="16650"/>
                </a:lnTo>
                <a:lnTo>
                  <a:pt x="94010" y="16650"/>
                </a:lnTo>
                <a:lnTo>
                  <a:pt x="94020" y="16650"/>
                </a:lnTo>
                <a:lnTo>
                  <a:pt x="94060" y="16640"/>
                </a:lnTo>
                <a:lnTo>
                  <a:pt x="94080" y="16600"/>
                </a:lnTo>
                <a:lnTo>
                  <a:pt x="94080" y="16520"/>
                </a:lnTo>
                <a:lnTo>
                  <a:pt x="94370" y="16360"/>
                </a:lnTo>
                <a:lnTo>
                  <a:pt x="94490" y="16140"/>
                </a:lnTo>
                <a:lnTo>
                  <a:pt x="94560" y="15930"/>
                </a:lnTo>
                <a:lnTo>
                  <a:pt x="94690" y="15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