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Nicaragua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Rio San Juan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5880" y="80880"/>
                </a:moveTo>
                <a:lnTo>
                  <a:pt x="54840" y="80280"/>
                </a:lnTo>
                <a:lnTo>
                  <a:pt x="53270" y="79740"/>
                </a:lnTo>
                <a:lnTo>
                  <a:pt x="50810" y="78830"/>
                </a:lnTo>
                <a:lnTo>
                  <a:pt x="49910" y="78450"/>
                </a:lnTo>
                <a:lnTo>
                  <a:pt x="48270" y="77840"/>
                </a:lnTo>
                <a:lnTo>
                  <a:pt x="47520" y="77160"/>
                </a:lnTo>
                <a:lnTo>
                  <a:pt x="51910" y="68100"/>
                </a:lnTo>
                <a:lnTo>
                  <a:pt x="52240" y="67530"/>
                </a:lnTo>
                <a:lnTo>
                  <a:pt x="52290" y="67470"/>
                </a:lnTo>
                <a:lnTo>
                  <a:pt x="52370" y="67400"/>
                </a:lnTo>
                <a:lnTo>
                  <a:pt x="52650" y="67260"/>
                </a:lnTo>
                <a:lnTo>
                  <a:pt x="53020" y="67000"/>
                </a:lnTo>
                <a:lnTo>
                  <a:pt x="53180" y="66910"/>
                </a:lnTo>
                <a:lnTo>
                  <a:pt x="53300" y="66860"/>
                </a:lnTo>
                <a:lnTo>
                  <a:pt x="53390" y="66890"/>
                </a:lnTo>
                <a:lnTo>
                  <a:pt x="53430" y="66910"/>
                </a:lnTo>
                <a:lnTo>
                  <a:pt x="53520" y="66900"/>
                </a:lnTo>
                <a:lnTo>
                  <a:pt x="53860" y="66770"/>
                </a:lnTo>
                <a:lnTo>
                  <a:pt x="53970" y="66700"/>
                </a:lnTo>
                <a:lnTo>
                  <a:pt x="54030" y="66660"/>
                </a:lnTo>
                <a:lnTo>
                  <a:pt x="54090" y="66550"/>
                </a:lnTo>
                <a:lnTo>
                  <a:pt x="54180" y="66440"/>
                </a:lnTo>
                <a:lnTo>
                  <a:pt x="54310" y="66300"/>
                </a:lnTo>
                <a:lnTo>
                  <a:pt x="54330" y="66270"/>
                </a:lnTo>
                <a:lnTo>
                  <a:pt x="54350" y="66230"/>
                </a:lnTo>
                <a:lnTo>
                  <a:pt x="54380" y="66190"/>
                </a:lnTo>
                <a:lnTo>
                  <a:pt x="54450" y="66100"/>
                </a:lnTo>
                <a:lnTo>
                  <a:pt x="54490" y="66050"/>
                </a:lnTo>
                <a:lnTo>
                  <a:pt x="54510" y="65970"/>
                </a:lnTo>
                <a:lnTo>
                  <a:pt x="54510" y="65950"/>
                </a:lnTo>
                <a:lnTo>
                  <a:pt x="54560" y="65830"/>
                </a:lnTo>
                <a:lnTo>
                  <a:pt x="54830" y="65400"/>
                </a:lnTo>
                <a:lnTo>
                  <a:pt x="55620" y="65230"/>
                </a:lnTo>
                <a:lnTo>
                  <a:pt x="56080" y="64930"/>
                </a:lnTo>
                <a:lnTo>
                  <a:pt x="57290" y="63810"/>
                </a:lnTo>
                <a:lnTo>
                  <a:pt x="57350" y="63720"/>
                </a:lnTo>
                <a:lnTo>
                  <a:pt x="57430" y="63690"/>
                </a:lnTo>
                <a:lnTo>
                  <a:pt x="57530" y="63680"/>
                </a:lnTo>
                <a:lnTo>
                  <a:pt x="58880" y="63690"/>
                </a:lnTo>
                <a:lnTo>
                  <a:pt x="59250" y="63630"/>
                </a:lnTo>
                <a:lnTo>
                  <a:pt x="59330" y="63630"/>
                </a:lnTo>
                <a:lnTo>
                  <a:pt x="59490" y="63670"/>
                </a:lnTo>
                <a:lnTo>
                  <a:pt x="59560" y="63680"/>
                </a:lnTo>
                <a:lnTo>
                  <a:pt x="59840" y="63650"/>
                </a:lnTo>
                <a:lnTo>
                  <a:pt x="59900" y="63660"/>
                </a:lnTo>
                <a:lnTo>
                  <a:pt x="59970" y="63670"/>
                </a:lnTo>
                <a:lnTo>
                  <a:pt x="60060" y="63710"/>
                </a:lnTo>
                <a:lnTo>
                  <a:pt x="60260" y="63750"/>
                </a:lnTo>
                <a:lnTo>
                  <a:pt x="60970" y="63780"/>
                </a:lnTo>
                <a:lnTo>
                  <a:pt x="61340" y="65070"/>
                </a:lnTo>
                <a:lnTo>
                  <a:pt x="61610" y="65570"/>
                </a:lnTo>
                <a:lnTo>
                  <a:pt x="61760" y="65700"/>
                </a:lnTo>
                <a:lnTo>
                  <a:pt x="61880" y="65820"/>
                </a:lnTo>
                <a:lnTo>
                  <a:pt x="61920" y="65940"/>
                </a:lnTo>
                <a:lnTo>
                  <a:pt x="61900" y="66170"/>
                </a:lnTo>
                <a:lnTo>
                  <a:pt x="61930" y="66650"/>
                </a:lnTo>
                <a:lnTo>
                  <a:pt x="62120" y="67130"/>
                </a:lnTo>
                <a:lnTo>
                  <a:pt x="62310" y="67710"/>
                </a:lnTo>
                <a:lnTo>
                  <a:pt x="62300" y="67870"/>
                </a:lnTo>
                <a:lnTo>
                  <a:pt x="62270" y="68070"/>
                </a:lnTo>
                <a:lnTo>
                  <a:pt x="62090" y="68500"/>
                </a:lnTo>
                <a:lnTo>
                  <a:pt x="61830" y="69400"/>
                </a:lnTo>
                <a:lnTo>
                  <a:pt x="61770" y="69760"/>
                </a:lnTo>
                <a:lnTo>
                  <a:pt x="61770" y="70010"/>
                </a:lnTo>
                <a:lnTo>
                  <a:pt x="61900" y="70730"/>
                </a:lnTo>
                <a:lnTo>
                  <a:pt x="61970" y="71450"/>
                </a:lnTo>
                <a:lnTo>
                  <a:pt x="63190" y="71900"/>
                </a:lnTo>
                <a:lnTo>
                  <a:pt x="63720" y="72230"/>
                </a:lnTo>
                <a:lnTo>
                  <a:pt x="65180" y="73140"/>
                </a:lnTo>
                <a:lnTo>
                  <a:pt x="65460" y="73430"/>
                </a:lnTo>
                <a:lnTo>
                  <a:pt x="65570" y="73680"/>
                </a:lnTo>
                <a:lnTo>
                  <a:pt x="65590" y="73910"/>
                </a:lnTo>
                <a:lnTo>
                  <a:pt x="65620" y="74150"/>
                </a:lnTo>
                <a:lnTo>
                  <a:pt x="65760" y="74440"/>
                </a:lnTo>
                <a:lnTo>
                  <a:pt x="65930" y="74610"/>
                </a:lnTo>
                <a:lnTo>
                  <a:pt x="66100" y="74730"/>
                </a:lnTo>
                <a:lnTo>
                  <a:pt x="66960" y="75180"/>
                </a:lnTo>
                <a:lnTo>
                  <a:pt x="67680" y="75700"/>
                </a:lnTo>
                <a:lnTo>
                  <a:pt x="68200" y="76220"/>
                </a:lnTo>
                <a:lnTo>
                  <a:pt x="68360" y="76430"/>
                </a:lnTo>
                <a:lnTo>
                  <a:pt x="68730" y="77050"/>
                </a:lnTo>
                <a:lnTo>
                  <a:pt x="68830" y="77160"/>
                </a:lnTo>
                <a:lnTo>
                  <a:pt x="68900" y="77210"/>
                </a:lnTo>
                <a:lnTo>
                  <a:pt x="68960" y="77210"/>
                </a:lnTo>
                <a:lnTo>
                  <a:pt x="69020" y="77220"/>
                </a:lnTo>
                <a:lnTo>
                  <a:pt x="69090" y="77250"/>
                </a:lnTo>
                <a:lnTo>
                  <a:pt x="69210" y="77320"/>
                </a:lnTo>
                <a:lnTo>
                  <a:pt x="69260" y="77340"/>
                </a:lnTo>
                <a:lnTo>
                  <a:pt x="69360" y="77370"/>
                </a:lnTo>
                <a:lnTo>
                  <a:pt x="69500" y="77420"/>
                </a:lnTo>
                <a:lnTo>
                  <a:pt x="69550" y="77430"/>
                </a:lnTo>
                <a:lnTo>
                  <a:pt x="69600" y="77430"/>
                </a:lnTo>
                <a:lnTo>
                  <a:pt x="69780" y="77410"/>
                </a:lnTo>
                <a:lnTo>
                  <a:pt x="69900" y="77410"/>
                </a:lnTo>
                <a:lnTo>
                  <a:pt x="69950" y="77410"/>
                </a:lnTo>
                <a:lnTo>
                  <a:pt x="70070" y="77440"/>
                </a:lnTo>
                <a:lnTo>
                  <a:pt x="70370" y="77560"/>
                </a:lnTo>
                <a:lnTo>
                  <a:pt x="70600" y="77640"/>
                </a:lnTo>
                <a:lnTo>
                  <a:pt x="71180" y="77560"/>
                </a:lnTo>
                <a:lnTo>
                  <a:pt x="71300" y="77570"/>
                </a:lnTo>
                <a:lnTo>
                  <a:pt x="71360" y="77610"/>
                </a:lnTo>
                <a:lnTo>
                  <a:pt x="71340" y="77710"/>
                </a:lnTo>
                <a:lnTo>
                  <a:pt x="71340" y="77770"/>
                </a:lnTo>
                <a:lnTo>
                  <a:pt x="71350" y="77810"/>
                </a:lnTo>
                <a:lnTo>
                  <a:pt x="71370" y="77850"/>
                </a:lnTo>
                <a:lnTo>
                  <a:pt x="71570" y="78060"/>
                </a:lnTo>
                <a:lnTo>
                  <a:pt x="71750" y="78210"/>
                </a:lnTo>
                <a:lnTo>
                  <a:pt x="71850" y="78260"/>
                </a:lnTo>
                <a:lnTo>
                  <a:pt x="71920" y="78270"/>
                </a:lnTo>
                <a:lnTo>
                  <a:pt x="72080" y="78190"/>
                </a:lnTo>
                <a:lnTo>
                  <a:pt x="72200" y="78160"/>
                </a:lnTo>
                <a:lnTo>
                  <a:pt x="72240" y="78150"/>
                </a:lnTo>
                <a:lnTo>
                  <a:pt x="72320" y="78100"/>
                </a:lnTo>
                <a:lnTo>
                  <a:pt x="72360" y="78070"/>
                </a:lnTo>
                <a:lnTo>
                  <a:pt x="72450" y="78020"/>
                </a:lnTo>
                <a:lnTo>
                  <a:pt x="72520" y="78000"/>
                </a:lnTo>
                <a:lnTo>
                  <a:pt x="72650" y="77970"/>
                </a:lnTo>
                <a:lnTo>
                  <a:pt x="72760" y="77990"/>
                </a:lnTo>
                <a:lnTo>
                  <a:pt x="72940" y="78060"/>
                </a:lnTo>
                <a:lnTo>
                  <a:pt x="73020" y="78070"/>
                </a:lnTo>
                <a:lnTo>
                  <a:pt x="73090" y="78070"/>
                </a:lnTo>
                <a:lnTo>
                  <a:pt x="73130" y="78040"/>
                </a:lnTo>
                <a:lnTo>
                  <a:pt x="73180" y="78030"/>
                </a:lnTo>
                <a:lnTo>
                  <a:pt x="73220" y="78010"/>
                </a:lnTo>
                <a:lnTo>
                  <a:pt x="73260" y="77980"/>
                </a:lnTo>
                <a:lnTo>
                  <a:pt x="73410" y="77920"/>
                </a:lnTo>
                <a:lnTo>
                  <a:pt x="73580" y="77900"/>
                </a:lnTo>
                <a:lnTo>
                  <a:pt x="73670" y="77880"/>
                </a:lnTo>
                <a:lnTo>
                  <a:pt x="73930" y="77750"/>
                </a:lnTo>
                <a:lnTo>
                  <a:pt x="73980" y="77770"/>
                </a:lnTo>
                <a:lnTo>
                  <a:pt x="74010" y="77800"/>
                </a:lnTo>
                <a:lnTo>
                  <a:pt x="74020" y="77860"/>
                </a:lnTo>
                <a:lnTo>
                  <a:pt x="73990" y="78200"/>
                </a:lnTo>
                <a:lnTo>
                  <a:pt x="73990" y="78260"/>
                </a:lnTo>
                <a:lnTo>
                  <a:pt x="74010" y="78360"/>
                </a:lnTo>
                <a:lnTo>
                  <a:pt x="74030" y="78410"/>
                </a:lnTo>
                <a:lnTo>
                  <a:pt x="74090" y="78490"/>
                </a:lnTo>
                <a:lnTo>
                  <a:pt x="74150" y="78550"/>
                </a:lnTo>
                <a:lnTo>
                  <a:pt x="74180" y="78590"/>
                </a:lnTo>
                <a:lnTo>
                  <a:pt x="74200" y="78630"/>
                </a:lnTo>
                <a:lnTo>
                  <a:pt x="74200" y="78690"/>
                </a:lnTo>
                <a:lnTo>
                  <a:pt x="74210" y="78810"/>
                </a:lnTo>
                <a:lnTo>
                  <a:pt x="74220" y="78880"/>
                </a:lnTo>
                <a:lnTo>
                  <a:pt x="74250" y="78960"/>
                </a:lnTo>
                <a:lnTo>
                  <a:pt x="74330" y="79050"/>
                </a:lnTo>
                <a:lnTo>
                  <a:pt x="74390" y="79090"/>
                </a:lnTo>
                <a:lnTo>
                  <a:pt x="74450" y="79090"/>
                </a:lnTo>
                <a:lnTo>
                  <a:pt x="74490" y="79070"/>
                </a:lnTo>
                <a:lnTo>
                  <a:pt x="74530" y="79050"/>
                </a:lnTo>
                <a:lnTo>
                  <a:pt x="74570" y="79020"/>
                </a:lnTo>
                <a:lnTo>
                  <a:pt x="74700" y="79020"/>
                </a:lnTo>
                <a:lnTo>
                  <a:pt x="74910" y="79040"/>
                </a:lnTo>
                <a:lnTo>
                  <a:pt x="75630" y="79180"/>
                </a:lnTo>
                <a:lnTo>
                  <a:pt x="75770" y="79220"/>
                </a:lnTo>
                <a:lnTo>
                  <a:pt x="75810" y="79250"/>
                </a:lnTo>
                <a:lnTo>
                  <a:pt x="75870" y="79310"/>
                </a:lnTo>
                <a:lnTo>
                  <a:pt x="76210" y="79750"/>
                </a:lnTo>
                <a:lnTo>
                  <a:pt x="76470" y="80190"/>
                </a:lnTo>
                <a:lnTo>
                  <a:pt x="76950" y="80700"/>
                </a:lnTo>
                <a:lnTo>
                  <a:pt x="77260" y="80950"/>
                </a:lnTo>
                <a:lnTo>
                  <a:pt x="77410" y="81350"/>
                </a:lnTo>
                <a:lnTo>
                  <a:pt x="77730" y="81290"/>
                </a:lnTo>
                <a:lnTo>
                  <a:pt x="77660" y="81090"/>
                </a:lnTo>
                <a:lnTo>
                  <a:pt x="77800" y="81130"/>
                </a:lnTo>
                <a:lnTo>
                  <a:pt x="77950" y="81450"/>
                </a:lnTo>
                <a:lnTo>
                  <a:pt x="77990" y="81470"/>
                </a:lnTo>
                <a:lnTo>
                  <a:pt x="78020" y="81580"/>
                </a:lnTo>
                <a:lnTo>
                  <a:pt x="77970" y="81830"/>
                </a:lnTo>
                <a:lnTo>
                  <a:pt x="78150" y="81930"/>
                </a:lnTo>
                <a:lnTo>
                  <a:pt x="78160" y="82340"/>
                </a:lnTo>
                <a:lnTo>
                  <a:pt x="78330" y="83000"/>
                </a:lnTo>
                <a:lnTo>
                  <a:pt x="78280" y="83510"/>
                </a:lnTo>
                <a:lnTo>
                  <a:pt x="77630" y="83840"/>
                </a:lnTo>
                <a:lnTo>
                  <a:pt x="76430" y="84130"/>
                </a:lnTo>
                <a:lnTo>
                  <a:pt x="76330" y="84150"/>
                </a:lnTo>
                <a:lnTo>
                  <a:pt x="75120" y="84610"/>
                </a:lnTo>
                <a:lnTo>
                  <a:pt x="74740" y="85060"/>
                </a:lnTo>
                <a:lnTo>
                  <a:pt x="74670" y="85100"/>
                </a:lnTo>
                <a:lnTo>
                  <a:pt x="74170" y="85000"/>
                </a:lnTo>
                <a:lnTo>
                  <a:pt x="74050" y="85040"/>
                </a:lnTo>
                <a:lnTo>
                  <a:pt x="73790" y="85220"/>
                </a:lnTo>
                <a:lnTo>
                  <a:pt x="73620" y="85250"/>
                </a:lnTo>
                <a:lnTo>
                  <a:pt x="73440" y="85230"/>
                </a:lnTo>
                <a:lnTo>
                  <a:pt x="73320" y="85170"/>
                </a:lnTo>
                <a:lnTo>
                  <a:pt x="72220" y="84290"/>
                </a:lnTo>
                <a:lnTo>
                  <a:pt x="72130" y="83970"/>
                </a:lnTo>
                <a:lnTo>
                  <a:pt x="71930" y="83830"/>
                </a:lnTo>
                <a:lnTo>
                  <a:pt x="71680" y="83880"/>
                </a:lnTo>
                <a:lnTo>
                  <a:pt x="71470" y="84090"/>
                </a:lnTo>
                <a:lnTo>
                  <a:pt x="71150" y="84020"/>
                </a:lnTo>
                <a:lnTo>
                  <a:pt x="70700" y="84310"/>
                </a:lnTo>
                <a:lnTo>
                  <a:pt x="70480" y="84090"/>
                </a:lnTo>
                <a:lnTo>
                  <a:pt x="70350" y="84090"/>
                </a:lnTo>
                <a:lnTo>
                  <a:pt x="70140" y="84250"/>
                </a:lnTo>
                <a:lnTo>
                  <a:pt x="69930" y="84170"/>
                </a:lnTo>
                <a:lnTo>
                  <a:pt x="69590" y="83840"/>
                </a:lnTo>
                <a:lnTo>
                  <a:pt x="69370" y="83880"/>
                </a:lnTo>
                <a:lnTo>
                  <a:pt x="69210" y="83850"/>
                </a:lnTo>
                <a:lnTo>
                  <a:pt x="69080" y="83830"/>
                </a:lnTo>
                <a:lnTo>
                  <a:pt x="68790" y="83830"/>
                </a:lnTo>
                <a:lnTo>
                  <a:pt x="68590" y="83980"/>
                </a:lnTo>
                <a:lnTo>
                  <a:pt x="68490" y="83850"/>
                </a:lnTo>
                <a:lnTo>
                  <a:pt x="68090" y="83530"/>
                </a:lnTo>
                <a:lnTo>
                  <a:pt x="68050" y="83460"/>
                </a:lnTo>
                <a:lnTo>
                  <a:pt x="67970" y="83380"/>
                </a:lnTo>
                <a:lnTo>
                  <a:pt x="67940" y="83280"/>
                </a:lnTo>
                <a:lnTo>
                  <a:pt x="68020" y="83130"/>
                </a:lnTo>
                <a:lnTo>
                  <a:pt x="68090" y="83080"/>
                </a:lnTo>
                <a:lnTo>
                  <a:pt x="68350" y="82950"/>
                </a:lnTo>
                <a:lnTo>
                  <a:pt x="68280" y="82500"/>
                </a:lnTo>
                <a:lnTo>
                  <a:pt x="67960" y="82230"/>
                </a:lnTo>
                <a:lnTo>
                  <a:pt x="67610" y="82050"/>
                </a:lnTo>
                <a:lnTo>
                  <a:pt x="67450" y="81870"/>
                </a:lnTo>
                <a:lnTo>
                  <a:pt x="67260" y="81740"/>
                </a:lnTo>
                <a:lnTo>
                  <a:pt x="66400" y="81410"/>
                </a:lnTo>
                <a:lnTo>
                  <a:pt x="66210" y="81230"/>
                </a:lnTo>
                <a:lnTo>
                  <a:pt x="66160" y="81100"/>
                </a:lnTo>
                <a:lnTo>
                  <a:pt x="65920" y="80790"/>
                </a:lnTo>
                <a:lnTo>
                  <a:pt x="65830" y="80650"/>
                </a:lnTo>
                <a:lnTo>
                  <a:pt x="65800" y="80420"/>
                </a:lnTo>
                <a:lnTo>
                  <a:pt x="65800" y="80230"/>
                </a:lnTo>
                <a:lnTo>
                  <a:pt x="65760" y="80090"/>
                </a:lnTo>
                <a:lnTo>
                  <a:pt x="65580" y="80000"/>
                </a:lnTo>
                <a:lnTo>
                  <a:pt x="65430" y="80100"/>
                </a:lnTo>
                <a:lnTo>
                  <a:pt x="64440" y="80740"/>
                </a:lnTo>
                <a:lnTo>
                  <a:pt x="64270" y="80820"/>
                </a:lnTo>
                <a:lnTo>
                  <a:pt x="64070" y="80800"/>
                </a:lnTo>
                <a:lnTo>
                  <a:pt x="63870" y="80720"/>
                </a:lnTo>
                <a:lnTo>
                  <a:pt x="63710" y="80630"/>
                </a:lnTo>
                <a:lnTo>
                  <a:pt x="63550" y="80490"/>
                </a:lnTo>
                <a:lnTo>
                  <a:pt x="63130" y="79970"/>
                </a:lnTo>
                <a:lnTo>
                  <a:pt x="63060" y="79920"/>
                </a:lnTo>
                <a:lnTo>
                  <a:pt x="62970" y="79870"/>
                </a:lnTo>
                <a:lnTo>
                  <a:pt x="62870" y="79830"/>
                </a:lnTo>
                <a:lnTo>
                  <a:pt x="62770" y="79800"/>
                </a:lnTo>
                <a:lnTo>
                  <a:pt x="61860" y="79400"/>
                </a:lnTo>
                <a:lnTo>
                  <a:pt x="61440" y="79260"/>
                </a:lnTo>
                <a:lnTo>
                  <a:pt x="61040" y="79280"/>
                </a:lnTo>
                <a:lnTo>
                  <a:pt x="60720" y="79240"/>
                </a:lnTo>
                <a:lnTo>
                  <a:pt x="60030" y="78730"/>
                </a:lnTo>
                <a:lnTo>
                  <a:pt x="59700" y="78590"/>
                </a:lnTo>
                <a:lnTo>
                  <a:pt x="59130" y="78730"/>
                </a:lnTo>
                <a:lnTo>
                  <a:pt x="57770" y="79630"/>
                </a:lnTo>
                <a:lnTo>
                  <a:pt x="55880" y="8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tlántico Norte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80720" y="41810"/>
                </a:moveTo>
                <a:lnTo>
                  <a:pt x="80380" y="41860"/>
                </a:lnTo>
                <a:lnTo>
                  <a:pt x="79460" y="41800"/>
                </a:lnTo>
                <a:lnTo>
                  <a:pt x="78720" y="41830"/>
                </a:lnTo>
                <a:lnTo>
                  <a:pt x="78380" y="41720"/>
                </a:lnTo>
                <a:lnTo>
                  <a:pt x="76580" y="40670"/>
                </a:lnTo>
                <a:lnTo>
                  <a:pt x="75200" y="39660"/>
                </a:lnTo>
                <a:lnTo>
                  <a:pt x="75120" y="39580"/>
                </a:lnTo>
                <a:lnTo>
                  <a:pt x="75070" y="39500"/>
                </a:lnTo>
                <a:lnTo>
                  <a:pt x="75050" y="39400"/>
                </a:lnTo>
                <a:lnTo>
                  <a:pt x="75060" y="39290"/>
                </a:lnTo>
                <a:lnTo>
                  <a:pt x="75100" y="39180"/>
                </a:lnTo>
                <a:lnTo>
                  <a:pt x="75170" y="39080"/>
                </a:lnTo>
                <a:lnTo>
                  <a:pt x="75510" y="38650"/>
                </a:lnTo>
                <a:lnTo>
                  <a:pt x="75580" y="38540"/>
                </a:lnTo>
                <a:lnTo>
                  <a:pt x="75620" y="38430"/>
                </a:lnTo>
                <a:lnTo>
                  <a:pt x="75630" y="38320"/>
                </a:lnTo>
                <a:lnTo>
                  <a:pt x="75560" y="38240"/>
                </a:lnTo>
                <a:lnTo>
                  <a:pt x="75420" y="38160"/>
                </a:lnTo>
                <a:lnTo>
                  <a:pt x="75110" y="38080"/>
                </a:lnTo>
                <a:lnTo>
                  <a:pt x="74920" y="38000"/>
                </a:lnTo>
                <a:lnTo>
                  <a:pt x="74770" y="37910"/>
                </a:lnTo>
                <a:lnTo>
                  <a:pt x="74590" y="37830"/>
                </a:lnTo>
                <a:lnTo>
                  <a:pt x="74230" y="37780"/>
                </a:lnTo>
                <a:lnTo>
                  <a:pt x="72750" y="37720"/>
                </a:lnTo>
                <a:lnTo>
                  <a:pt x="72470" y="37690"/>
                </a:lnTo>
                <a:lnTo>
                  <a:pt x="72400" y="37640"/>
                </a:lnTo>
                <a:lnTo>
                  <a:pt x="72200" y="37610"/>
                </a:lnTo>
                <a:lnTo>
                  <a:pt x="72310" y="37830"/>
                </a:lnTo>
                <a:lnTo>
                  <a:pt x="72330" y="38020"/>
                </a:lnTo>
                <a:lnTo>
                  <a:pt x="72260" y="38100"/>
                </a:lnTo>
                <a:lnTo>
                  <a:pt x="72090" y="37990"/>
                </a:lnTo>
                <a:lnTo>
                  <a:pt x="71960" y="37990"/>
                </a:lnTo>
                <a:lnTo>
                  <a:pt x="71800" y="38090"/>
                </a:lnTo>
                <a:lnTo>
                  <a:pt x="71710" y="38080"/>
                </a:lnTo>
                <a:lnTo>
                  <a:pt x="71590" y="37990"/>
                </a:lnTo>
                <a:lnTo>
                  <a:pt x="71440" y="38390"/>
                </a:lnTo>
                <a:lnTo>
                  <a:pt x="71220" y="38440"/>
                </a:lnTo>
                <a:lnTo>
                  <a:pt x="70940" y="38330"/>
                </a:lnTo>
                <a:lnTo>
                  <a:pt x="70590" y="38260"/>
                </a:lnTo>
                <a:lnTo>
                  <a:pt x="70680" y="38360"/>
                </a:lnTo>
                <a:lnTo>
                  <a:pt x="70780" y="38550"/>
                </a:lnTo>
                <a:lnTo>
                  <a:pt x="70840" y="38640"/>
                </a:lnTo>
                <a:lnTo>
                  <a:pt x="70550" y="38580"/>
                </a:lnTo>
                <a:lnTo>
                  <a:pt x="70110" y="38710"/>
                </a:lnTo>
                <a:lnTo>
                  <a:pt x="69950" y="38640"/>
                </a:lnTo>
                <a:lnTo>
                  <a:pt x="69830" y="38610"/>
                </a:lnTo>
                <a:lnTo>
                  <a:pt x="69730" y="38490"/>
                </a:lnTo>
                <a:lnTo>
                  <a:pt x="69660" y="38360"/>
                </a:lnTo>
                <a:lnTo>
                  <a:pt x="69300" y="37240"/>
                </a:lnTo>
                <a:lnTo>
                  <a:pt x="69250" y="37150"/>
                </a:lnTo>
                <a:lnTo>
                  <a:pt x="69110" y="37110"/>
                </a:lnTo>
                <a:lnTo>
                  <a:pt x="68860" y="37150"/>
                </a:lnTo>
                <a:lnTo>
                  <a:pt x="67760" y="37460"/>
                </a:lnTo>
                <a:lnTo>
                  <a:pt x="67580" y="37460"/>
                </a:lnTo>
                <a:lnTo>
                  <a:pt x="67360" y="37400"/>
                </a:lnTo>
                <a:lnTo>
                  <a:pt x="67240" y="37320"/>
                </a:lnTo>
                <a:lnTo>
                  <a:pt x="67120" y="37260"/>
                </a:lnTo>
                <a:lnTo>
                  <a:pt x="67020" y="37240"/>
                </a:lnTo>
                <a:lnTo>
                  <a:pt x="66890" y="37220"/>
                </a:lnTo>
                <a:lnTo>
                  <a:pt x="66770" y="37230"/>
                </a:lnTo>
                <a:lnTo>
                  <a:pt x="66630" y="37270"/>
                </a:lnTo>
                <a:lnTo>
                  <a:pt x="66440" y="37400"/>
                </a:lnTo>
                <a:lnTo>
                  <a:pt x="66210" y="37650"/>
                </a:lnTo>
                <a:lnTo>
                  <a:pt x="65980" y="37730"/>
                </a:lnTo>
                <a:lnTo>
                  <a:pt x="65620" y="37780"/>
                </a:lnTo>
                <a:lnTo>
                  <a:pt x="63060" y="37790"/>
                </a:lnTo>
                <a:lnTo>
                  <a:pt x="58330" y="38370"/>
                </a:lnTo>
                <a:lnTo>
                  <a:pt x="57990" y="37860"/>
                </a:lnTo>
                <a:lnTo>
                  <a:pt x="56160" y="35530"/>
                </a:lnTo>
                <a:lnTo>
                  <a:pt x="56050" y="35340"/>
                </a:lnTo>
                <a:lnTo>
                  <a:pt x="55990" y="35270"/>
                </a:lnTo>
                <a:lnTo>
                  <a:pt x="55910" y="35250"/>
                </a:lnTo>
                <a:lnTo>
                  <a:pt x="54250" y="36800"/>
                </a:lnTo>
                <a:lnTo>
                  <a:pt x="54090" y="36870"/>
                </a:lnTo>
                <a:lnTo>
                  <a:pt x="53800" y="36900"/>
                </a:lnTo>
                <a:lnTo>
                  <a:pt x="52590" y="36870"/>
                </a:lnTo>
                <a:lnTo>
                  <a:pt x="51980" y="36930"/>
                </a:lnTo>
                <a:lnTo>
                  <a:pt x="51510" y="37210"/>
                </a:lnTo>
                <a:lnTo>
                  <a:pt x="51270" y="37540"/>
                </a:lnTo>
                <a:lnTo>
                  <a:pt x="51120" y="37880"/>
                </a:lnTo>
                <a:lnTo>
                  <a:pt x="50910" y="38540"/>
                </a:lnTo>
                <a:lnTo>
                  <a:pt x="50680" y="39010"/>
                </a:lnTo>
                <a:lnTo>
                  <a:pt x="50520" y="39200"/>
                </a:lnTo>
                <a:lnTo>
                  <a:pt x="50340" y="39330"/>
                </a:lnTo>
                <a:lnTo>
                  <a:pt x="49820" y="39580"/>
                </a:lnTo>
                <a:lnTo>
                  <a:pt x="49340" y="39700"/>
                </a:lnTo>
                <a:lnTo>
                  <a:pt x="49140" y="39670"/>
                </a:lnTo>
                <a:lnTo>
                  <a:pt x="48580" y="39430"/>
                </a:lnTo>
                <a:lnTo>
                  <a:pt x="48450" y="39250"/>
                </a:lnTo>
                <a:lnTo>
                  <a:pt x="48230" y="39220"/>
                </a:lnTo>
                <a:lnTo>
                  <a:pt x="48200" y="39180"/>
                </a:lnTo>
                <a:lnTo>
                  <a:pt x="48170" y="39010"/>
                </a:lnTo>
                <a:lnTo>
                  <a:pt x="48140" y="38950"/>
                </a:lnTo>
                <a:lnTo>
                  <a:pt x="48070" y="38910"/>
                </a:lnTo>
                <a:lnTo>
                  <a:pt x="47820" y="38780"/>
                </a:lnTo>
                <a:lnTo>
                  <a:pt x="47680" y="38680"/>
                </a:lnTo>
                <a:lnTo>
                  <a:pt x="47600" y="38660"/>
                </a:lnTo>
                <a:lnTo>
                  <a:pt x="47540" y="38660"/>
                </a:lnTo>
                <a:lnTo>
                  <a:pt x="47440" y="38690"/>
                </a:lnTo>
                <a:lnTo>
                  <a:pt x="47330" y="38700"/>
                </a:lnTo>
                <a:lnTo>
                  <a:pt x="47270" y="38700"/>
                </a:lnTo>
                <a:lnTo>
                  <a:pt x="47220" y="38690"/>
                </a:lnTo>
                <a:lnTo>
                  <a:pt x="47170" y="38670"/>
                </a:lnTo>
                <a:lnTo>
                  <a:pt x="47130" y="38650"/>
                </a:lnTo>
                <a:lnTo>
                  <a:pt x="46610" y="38160"/>
                </a:lnTo>
                <a:lnTo>
                  <a:pt x="46510" y="38080"/>
                </a:lnTo>
                <a:lnTo>
                  <a:pt x="46420" y="38030"/>
                </a:lnTo>
                <a:lnTo>
                  <a:pt x="46170" y="37930"/>
                </a:lnTo>
                <a:lnTo>
                  <a:pt x="45810" y="37570"/>
                </a:lnTo>
                <a:lnTo>
                  <a:pt x="44880" y="36310"/>
                </a:lnTo>
                <a:lnTo>
                  <a:pt x="44490" y="35450"/>
                </a:lnTo>
                <a:lnTo>
                  <a:pt x="44500" y="34780"/>
                </a:lnTo>
                <a:lnTo>
                  <a:pt x="44600" y="34540"/>
                </a:lnTo>
                <a:lnTo>
                  <a:pt x="45170" y="34030"/>
                </a:lnTo>
                <a:lnTo>
                  <a:pt x="46160" y="33380"/>
                </a:lnTo>
                <a:lnTo>
                  <a:pt x="46370" y="33210"/>
                </a:lnTo>
                <a:lnTo>
                  <a:pt x="46430" y="33070"/>
                </a:lnTo>
                <a:lnTo>
                  <a:pt x="46450" y="32890"/>
                </a:lnTo>
                <a:lnTo>
                  <a:pt x="46440" y="32800"/>
                </a:lnTo>
                <a:lnTo>
                  <a:pt x="46450" y="32460"/>
                </a:lnTo>
                <a:lnTo>
                  <a:pt x="46640" y="31870"/>
                </a:lnTo>
                <a:lnTo>
                  <a:pt x="46620" y="31690"/>
                </a:lnTo>
                <a:lnTo>
                  <a:pt x="46530" y="31440"/>
                </a:lnTo>
                <a:lnTo>
                  <a:pt x="46400" y="31230"/>
                </a:lnTo>
                <a:lnTo>
                  <a:pt x="46260" y="30910"/>
                </a:lnTo>
                <a:lnTo>
                  <a:pt x="46240" y="30740"/>
                </a:lnTo>
                <a:lnTo>
                  <a:pt x="46270" y="30620"/>
                </a:lnTo>
                <a:lnTo>
                  <a:pt x="46460" y="30500"/>
                </a:lnTo>
                <a:lnTo>
                  <a:pt x="46590" y="30350"/>
                </a:lnTo>
                <a:lnTo>
                  <a:pt x="46740" y="30120"/>
                </a:lnTo>
                <a:lnTo>
                  <a:pt x="46900" y="29670"/>
                </a:lnTo>
                <a:lnTo>
                  <a:pt x="46990" y="29500"/>
                </a:lnTo>
                <a:lnTo>
                  <a:pt x="47080" y="29390"/>
                </a:lnTo>
                <a:lnTo>
                  <a:pt x="48550" y="29190"/>
                </a:lnTo>
                <a:lnTo>
                  <a:pt x="48590" y="29180"/>
                </a:lnTo>
                <a:lnTo>
                  <a:pt x="50830" y="27780"/>
                </a:lnTo>
                <a:lnTo>
                  <a:pt x="50900" y="27760"/>
                </a:lnTo>
                <a:lnTo>
                  <a:pt x="52650" y="28570"/>
                </a:lnTo>
                <a:lnTo>
                  <a:pt x="52730" y="28530"/>
                </a:lnTo>
                <a:lnTo>
                  <a:pt x="52820" y="28440"/>
                </a:lnTo>
                <a:lnTo>
                  <a:pt x="55150" y="24700"/>
                </a:lnTo>
                <a:lnTo>
                  <a:pt x="56260" y="22820"/>
                </a:lnTo>
                <a:lnTo>
                  <a:pt x="56430" y="22450"/>
                </a:lnTo>
                <a:lnTo>
                  <a:pt x="56470" y="22230"/>
                </a:lnTo>
                <a:lnTo>
                  <a:pt x="56300" y="21540"/>
                </a:lnTo>
                <a:lnTo>
                  <a:pt x="56360" y="20660"/>
                </a:lnTo>
                <a:lnTo>
                  <a:pt x="56760" y="18500"/>
                </a:lnTo>
                <a:lnTo>
                  <a:pt x="56790" y="18040"/>
                </a:lnTo>
                <a:lnTo>
                  <a:pt x="56740" y="17780"/>
                </a:lnTo>
                <a:lnTo>
                  <a:pt x="55100" y="17670"/>
                </a:lnTo>
                <a:lnTo>
                  <a:pt x="54970" y="17640"/>
                </a:lnTo>
                <a:lnTo>
                  <a:pt x="54880" y="17580"/>
                </a:lnTo>
                <a:lnTo>
                  <a:pt x="54610" y="17260"/>
                </a:lnTo>
                <a:lnTo>
                  <a:pt x="54310" y="16970"/>
                </a:lnTo>
                <a:lnTo>
                  <a:pt x="53960" y="16520"/>
                </a:lnTo>
                <a:lnTo>
                  <a:pt x="53910" y="16380"/>
                </a:lnTo>
                <a:lnTo>
                  <a:pt x="53900" y="16260"/>
                </a:lnTo>
                <a:lnTo>
                  <a:pt x="53940" y="16130"/>
                </a:lnTo>
                <a:lnTo>
                  <a:pt x="54080" y="15870"/>
                </a:lnTo>
                <a:lnTo>
                  <a:pt x="54100" y="15780"/>
                </a:lnTo>
                <a:lnTo>
                  <a:pt x="54080" y="15370"/>
                </a:lnTo>
                <a:lnTo>
                  <a:pt x="54110" y="15250"/>
                </a:lnTo>
                <a:lnTo>
                  <a:pt x="54310" y="14890"/>
                </a:lnTo>
                <a:lnTo>
                  <a:pt x="54350" y="14710"/>
                </a:lnTo>
                <a:lnTo>
                  <a:pt x="54320" y="14560"/>
                </a:lnTo>
                <a:lnTo>
                  <a:pt x="54250" y="14440"/>
                </a:lnTo>
                <a:lnTo>
                  <a:pt x="54170" y="14370"/>
                </a:lnTo>
                <a:lnTo>
                  <a:pt x="53900" y="14220"/>
                </a:lnTo>
                <a:lnTo>
                  <a:pt x="53650" y="14020"/>
                </a:lnTo>
                <a:lnTo>
                  <a:pt x="53620" y="13980"/>
                </a:lnTo>
                <a:lnTo>
                  <a:pt x="53610" y="13920"/>
                </a:lnTo>
                <a:lnTo>
                  <a:pt x="53620" y="13740"/>
                </a:lnTo>
                <a:lnTo>
                  <a:pt x="53610" y="13580"/>
                </a:lnTo>
                <a:lnTo>
                  <a:pt x="53620" y="13470"/>
                </a:lnTo>
                <a:lnTo>
                  <a:pt x="53660" y="13270"/>
                </a:lnTo>
                <a:lnTo>
                  <a:pt x="53660" y="13190"/>
                </a:lnTo>
                <a:lnTo>
                  <a:pt x="53660" y="13080"/>
                </a:lnTo>
                <a:lnTo>
                  <a:pt x="53690" y="12960"/>
                </a:lnTo>
                <a:lnTo>
                  <a:pt x="53790" y="12690"/>
                </a:lnTo>
                <a:lnTo>
                  <a:pt x="53780" y="12570"/>
                </a:lnTo>
                <a:lnTo>
                  <a:pt x="53750" y="12450"/>
                </a:lnTo>
                <a:lnTo>
                  <a:pt x="53710" y="12370"/>
                </a:lnTo>
                <a:lnTo>
                  <a:pt x="53670" y="12300"/>
                </a:lnTo>
                <a:lnTo>
                  <a:pt x="53610" y="12250"/>
                </a:lnTo>
                <a:lnTo>
                  <a:pt x="53560" y="12220"/>
                </a:lnTo>
                <a:lnTo>
                  <a:pt x="53430" y="12190"/>
                </a:lnTo>
                <a:lnTo>
                  <a:pt x="53340" y="12180"/>
                </a:lnTo>
                <a:lnTo>
                  <a:pt x="53360" y="12120"/>
                </a:lnTo>
                <a:lnTo>
                  <a:pt x="52890" y="12120"/>
                </a:lnTo>
                <a:lnTo>
                  <a:pt x="53000" y="11970"/>
                </a:lnTo>
                <a:lnTo>
                  <a:pt x="53400" y="11590"/>
                </a:lnTo>
                <a:lnTo>
                  <a:pt x="52880" y="11220"/>
                </a:lnTo>
                <a:lnTo>
                  <a:pt x="52780" y="11040"/>
                </a:lnTo>
                <a:lnTo>
                  <a:pt x="53070" y="10960"/>
                </a:lnTo>
                <a:lnTo>
                  <a:pt x="53170" y="10910"/>
                </a:lnTo>
                <a:lnTo>
                  <a:pt x="53230" y="10800"/>
                </a:lnTo>
                <a:lnTo>
                  <a:pt x="53320" y="10100"/>
                </a:lnTo>
                <a:lnTo>
                  <a:pt x="53480" y="9800"/>
                </a:lnTo>
                <a:lnTo>
                  <a:pt x="53730" y="9560"/>
                </a:lnTo>
                <a:lnTo>
                  <a:pt x="53770" y="9540"/>
                </a:lnTo>
                <a:lnTo>
                  <a:pt x="54060" y="9350"/>
                </a:lnTo>
                <a:lnTo>
                  <a:pt x="54390" y="9110"/>
                </a:lnTo>
                <a:lnTo>
                  <a:pt x="55230" y="8290"/>
                </a:lnTo>
                <a:lnTo>
                  <a:pt x="55530" y="8120"/>
                </a:lnTo>
                <a:lnTo>
                  <a:pt x="56620" y="7920"/>
                </a:lnTo>
                <a:lnTo>
                  <a:pt x="57110" y="7900"/>
                </a:lnTo>
                <a:lnTo>
                  <a:pt x="57580" y="8040"/>
                </a:lnTo>
                <a:lnTo>
                  <a:pt x="57980" y="8340"/>
                </a:lnTo>
                <a:lnTo>
                  <a:pt x="58250" y="8790"/>
                </a:lnTo>
                <a:lnTo>
                  <a:pt x="58200" y="8840"/>
                </a:lnTo>
                <a:lnTo>
                  <a:pt x="58050" y="9030"/>
                </a:lnTo>
                <a:lnTo>
                  <a:pt x="58040" y="9070"/>
                </a:lnTo>
                <a:lnTo>
                  <a:pt x="58410" y="9110"/>
                </a:lnTo>
                <a:lnTo>
                  <a:pt x="58460" y="9340"/>
                </a:lnTo>
                <a:lnTo>
                  <a:pt x="58440" y="9590"/>
                </a:lnTo>
                <a:lnTo>
                  <a:pt x="58810" y="9850"/>
                </a:lnTo>
                <a:lnTo>
                  <a:pt x="59010" y="10170"/>
                </a:lnTo>
                <a:lnTo>
                  <a:pt x="59280" y="10820"/>
                </a:lnTo>
                <a:lnTo>
                  <a:pt x="59620" y="10610"/>
                </a:lnTo>
                <a:lnTo>
                  <a:pt x="59970" y="10650"/>
                </a:lnTo>
                <a:lnTo>
                  <a:pt x="60680" y="10960"/>
                </a:lnTo>
                <a:lnTo>
                  <a:pt x="61090" y="11050"/>
                </a:lnTo>
                <a:lnTo>
                  <a:pt x="62430" y="11090"/>
                </a:lnTo>
                <a:lnTo>
                  <a:pt x="62360" y="11220"/>
                </a:lnTo>
                <a:lnTo>
                  <a:pt x="62310" y="11590"/>
                </a:lnTo>
                <a:lnTo>
                  <a:pt x="62590" y="11500"/>
                </a:lnTo>
                <a:lnTo>
                  <a:pt x="62780" y="11610"/>
                </a:lnTo>
                <a:lnTo>
                  <a:pt x="62970" y="11780"/>
                </a:lnTo>
                <a:lnTo>
                  <a:pt x="63250" y="11860"/>
                </a:lnTo>
                <a:lnTo>
                  <a:pt x="63460" y="11800"/>
                </a:lnTo>
                <a:lnTo>
                  <a:pt x="63930" y="11540"/>
                </a:lnTo>
                <a:lnTo>
                  <a:pt x="64610" y="11290"/>
                </a:lnTo>
                <a:lnTo>
                  <a:pt x="64950" y="10880"/>
                </a:lnTo>
                <a:lnTo>
                  <a:pt x="65210" y="10400"/>
                </a:lnTo>
                <a:lnTo>
                  <a:pt x="65450" y="10040"/>
                </a:lnTo>
                <a:lnTo>
                  <a:pt x="65630" y="10220"/>
                </a:lnTo>
                <a:lnTo>
                  <a:pt x="65760" y="10710"/>
                </a:lnTo>
                <a:lnTo>
                  <a:pt x="65900" y="10820"/>
                </a:lnTo>
                <a:lnTo>
                  <a:pt x="66180" y="10840"/>
                </a:lnTo>
                <a:lnTo>
                  <a:pt x="66620" y="10940"/>
                </a:lnTo>
                <a:lnTo>
                  <a:pt x="66820" y="10960"/>
                </a:lnTo>
                <a:lnTo>
                  <a:pt x="67200" y="10760"/>
                </a:lnTo>
                <a:lnTo>
                  <a:pt x="67290" y="10340"/>
                </a:lnTo>
                <a:lnTo>
                  <a:pt x="67200" y="9450"/>
                </a:lnTo>
                <a:lnTo>
                  <a:pt x="67300" y="9230"/>
                </a:lnTo>
                <a:lnTo>
                  <a:pt x="67530" y="9210"/>
                </a:lnTo>
                <a:lnTo>
                  <a:pt x="67780" y="9300"/>
                </a:lnTo>
                <a:lnTo>
                  <a:pt x="67950" y="9390"/>
                </a:lnTo>
                <a:lnTo>
                  <a:pt x="68090" y="9510"/>
                </a:lnTo>
                <a:lnTo>
                  <a:pt x="68520" y="9980"/>
                </a:lnTo>
                <a:lnTo>
                  <a:pt x="68750" y="10070"/>
                </a:lnTo>
                <a:lnTo>
                  <a:pt x="69020" y="10050"/>
                </a:lnTo>
                <a:lnTo>
                  <a:pt x="69460" y="9920"/>
                </a:lnTo>
                <a:lnTo>
                  <a:pt x="69570" y="9860"/>
                </a:lnTo>
                <a:lnTo>
                  <a:pt x="69650" y="9770"/>
                </a:lnTo>
                <a:lnTo>
                  <a:pt x="69740" y="9690"/>
                </a:lnTo>
                <a:lnTo>
                  <a:pt x="69910" y="9650"/>
                </a:lnTo>
                <a:lnTo>
                  <a:pt x="70060" y="9680"/>
                </a:lnTo>
                <a:lnTo>
                  <a:pt x="70150" y="9720"/>
                </a:lnTo>
                <a:lnTo>
                  <a:pt x="70220" y="9730"/>
                </a:lnTo>
                <a:lnTo>
                  <a:pt x="70350" y="9650"/>
                </a:lnTo>
                <a:lnTo>
                  <a:pt x="70350" y="9510"/>
                </a:lnTo>
                <a:lnTo>
                  <a:pt x="70190" y="9350"/>
                </a:lnTo>
                <a:lnTo>
                  <a:pt x="70060" y="9180"/>
                </a:lnTo>
                <a:lnTo>
                  <a:pt x="69850" y="8730"/>
                </a:lnTo>
                <a:lnTo>
                  <a:pt x="70050" y="8570"/>
                </a:lnTo>
                <a:lnTo>
                  <a:pt x="70180" y="8560"/>
                </a:lnTo>
                <a:lnTo>
                  <a:pt x="70600" y="8820"/>
                </a:lnTo>
                <a:lnTo>
                  <a:pt x="70650" y="8910"/>
                </a:lnTo>
                <a:lnTo>
                  <a:pt x="70720" y="8980"/>
                </a:lnTo>
                <a:lnTo>
                  <a:pt x="70910" y="9000"/>
                </a:lnTo>
                <a:lnTo>
                  <a:pt x="71220" y="8990"/>
                </a:lnTo>
                <a:lnTo>
                  <a:pt x="71320" y="9050"/>
                </a:lnTo>
                <a:lnTo>
                  <a:pt x="71350" y="9190"/>
                </a:lnTo>
                <a:lnTo>
                  <a:pt x="71670" y="9230"/>
                </a:lnTo>
                <a:lnTo>
                  <a:pt x="73480" y="9130"/>
                </a:lnTo>
                <a:lnTo>
                  <a:pt x="73380" y="8980"/>
                </a:lnTo>
                <a:lnTo>
                  <a:pt x="73390" y="8800"/>
                </a:lnTo>
                <a:lnTo>
                  <a:pt x="73480" y="8370"/>
                </a:lnTo>
                <a:lnTo>
                  <a:pt x="73700" y="8490"/>
                </a:lnTo>
                <a:lnTo>
                  <a:pt x="74000" y="8810"/>
                </a:lnTo>
                <a:lnTo>
                  <a:pt x="74230" y="8870"/>
                </a:lnTo>
                <a:lnTo>
                  <a:pt x="74210" y="8790"/>
                </a:lnTo>
                <a:lnTo>
                  <a:pt x="74120" y="8620"/>
                </a:lnTo>
                <a:lnTo>
                  <a:pt x="74250" y="8670"/>
                </a:lnTo>
                <a:lnTo>
                  <a:pt x="74320" y="8690"/>
                </a:lnTo>
                <a:lnTo>
                  <a:pt x="74390" y="8740"/>
                </a:lnTo>
                <a:lnTo>
                  <a:pt x="74490" y="8870"/>
                </a:lnTo>
                <a:lnTo>
                  <a:pt x="74710" y="8670"/>
                </a:lnTo>
                <a:lnTo>
                  <a:pt x="75040" y="8490"/>
                </a:lnTo>
                <a:lnTo>
                  <a:pt x="75400" y="8370"/>
                </a:lnTo>
                <a:lnTo>
                  <a:pt x="75740" y="8370"/>
                </a:lnTo>
                <a:lnTo>
                  <a:pt x="75600" y="8270"/>
                </a:lnTo>
                <a:lnTo>
                  <a:pt x="75510" y="8180"/>
                </a:lnTo>
                <a:lnTo>
                  <a:pt x="75380" y="7960"/>
                </a:lnTo>
                <a:lnTo>
                  <a:pt x="76400" y="7890"/>
                </a:lnTo>
                <a:lnTo>
                  <a:pt x="76780" y="7750"/>
                </a:lnTo>
                <a:lnTo>
                  <a:pt x="76740" y="7450"/>
                </a:lnTo>
                <a:lnTo>
                  <a:pt x="76980" y="7440"/>
                </a:lnTo>
                <a:lnTo>
                  <a:pt x="77160" y="7460"/>
                </a:lnTo>
                <a:lnTo>
                  <a:pt x="77300" y="7550"/>
                </a:lnTo>
                <a:lnTo>
                  <a:pt x="77370" y="7710"/>
                </a:lnTo>
                <a:lnTo>
                  <a:pt x="77510" y="7710"/>
                </a:lnTo>
                <a:lnTo>
                  <a:pt x="77330" y="7170"/>
                </a:lnTo>
                <a:lnTo>
                  <a:pt x="77400" y="6950"/>
                </a:lnTo>
                <a:lnTo>
                  <a:pt x="77740" y="6790"/>
                </a:lnTo>
                <a:lnTo>
                  <a:pt x="78110" y="6740"/>
                </a:lnTo>
                <a:lnTo>
                  <a:pt x="78510" y="6760"/>
                </a:lnTo>
                <a:lnTo>
                  <a:pt x="78850" y="6860"/>
                </a:lnTo>
                <a:lnTo>
                  <a:pt x="79010" y="7060"/>
                </a:lnTo>
                <a:lnTo>
                  <a:pt x="79140" y="7060"/>
                </a:lnTo>
                <a:lnTo>
                  <a:pt x="79220" y="6830"/>
                </a:lnTo>
                <a:lnTo>
                  <a:pt x="79260" y="6580"/>
                </a:lnTo>
                <a:lnTo>
                  <a:pt x="79350" y="6370"/>
                </a:lnTo>
                <a:lnTo>
                  <a:pt x="79800" y="6200"/>
                </a:lnTo>
                <a:lnTo>
                  <a:pt x="80260" y="5830"/>
                </a:lnTo>
                <a:lnTo>
                  <a:pt x="80520" y="5760"/>
                </a:lnTo>
                <a:lnTo>
                  <a:pt x="80490" y="5690"/>
                </a:lnTo>
                <a:lnTo>
                  <a:pt x="80440" y="5550"/>
                </a:lnTo>
                <a:lnTo>
                  <a:pt x="80400" y="5500"/>
                </a:lnTo>
                <a:lnTo>
                  <a:pt x="80670" y="5580"/>
                </a:lnTo>
                <a:lnTo>
                  <a:pt x="80770" y="5630"/>
                </a:lnTo>
                <a:lnTo>
                  <a:pt x="80710" y="5370"/>
                </a:lnTo>
                <a:lnTo>
                  <a:pt x="80740" y="5150"/>
                </a:lnTo>
                <a:lnTo>
                  <a:pt x="80840" y="5070"/>
                </a:lnTo>
                <a:lnTo>
                  <a:pt x="81020" y="5240"/>
                </a:lnTo>
                <a:lnTo>
                  <a:pt x="81030" y="4950"/>
                </a:lnTo>
                <a:lnTo>
                  <a:pt x="81060" y="4830"/>
                </a:lnTo>
                <a:lnTo>
                  <a:pt x="81160" y="4710"/>
                </a:lnTo>
                <a:lnTo>
                  <a:pt x="81030" y="4520"/>
                </a:lnTo>
                <a:lnTo>
                  <a:pt x="81100" y="4430"/>
                </a:lnTo>
                <a:lnTo>
                  <a:pt x="81280" y="4410"/>
                </a:lnTo>
                <a:lnTo>
                  <a:pt x="81520" y="4450"/>
                </a:lnTo>
                <a:lnTo>
                  <a:pt x="81620" y="4540"/>
                </a:lnTo>
                <a:lnTo>
                  <a:pt x="81840" y="4890"/>
                </a:lnTo>
                <a:lnTo>
                  <a:pt x="82010" y="4980"/>
                </a:lnTo>
                <a:lnTo>
                  <a:pt x="82440" y="4930"/>
                </a:lnTo>
                <a:lnTo>
                  <a:pt x="82810" y="4710"/>
                </a:lnTo>
                <a:lnTo>
                  <a:pt x="83100" y="4390"/>
                </a:lnTo>
                <a:lnTo>
                  <a:pt x="83270" y="4060"/>
                </a:lnTo>
                <a:lnTo>
                  <a:pt x="83500" y="4240"/>
                </a:lnTo>
                <a:lnTo>
                  <a:pt x="83740" y="4340"/>
                </a:lnTo>
                <a:lnTo>
                  <a:pt x="83930" y="4460"/>
                </a:lnTo>
                <a:lnTo>
                  <a:pt x="84020" y="4710"/>
                </a:lnTo>
                <a:lnTo>
                  <a:pt x="84300" y="4520"/>
                </a:lnTo>
                <a:lnTo>
                  <a:pt x="84620" y="4500"/>
                </a:lnTo>
                <a:lnTo>
                  <a:pt x="85420" y="4590"/>
                </a:lnTo>
                <a:lnTo>
                  <a:pt x="85210" y="4700"/>
                </a:lnTo>
                <a:lnTo>
                  <a:pt x="85190" y="4800"/>
                </a:lnTo>
                <a:lnTo>
                  <a:pt x="85330" y="4890"/>
                </a:lnTo>
                <a:lnTo>
                  <a:pt x="85550" y="4980"/>
                </a:lnTo>
                <a:lnTo>
                  <a:pt x="85620" y="4970"/>
                </a:lnTo>
                <a:lnTo>
                  <a:pt x="86440" y="4980"/>
                </a:lnTo>
                <a:lnTo>
                  <a:pt x="86920" y="4760"/>
                </a:lnTo>
                <a:lnTo>
                  <a:pt x="87180" y="4710"/>
                </a:lnTo>
                <a:lnTo>
                  <a:pt x="87790" y="4740"/>
                </a:lnTo>
                <a:lnTo>
                  <a:pt x="88040" y="4700"/>
                </a:lnTo>
                <a:lnTo>
                  <a:pt x="87900" y="4900"/>
                </a:lnTo>
                <a:lnTo>
                  <a:pt x="87570" y="5060"/>
                </a:lnTo>
                <a:lnTo>
                  <a:pt x="87400" y="5230"/>
                </a:lnTo>
                <a:lnTo>
                  <a:pt x="87130" y="4910"/>
                </a:lnTo>
                <a:lnTo>
                  <a:pt x="86910" y="5140"/>
                </a:lnTo>
                <a:lnTo>
                  <a:pt x="86730" y="5540"/>
                </a:lnTo>
                <a:lnTo>
                  <a:pt x="86600" y="5750"/>
                </a:lnTo>
                <a:lnTo>
                  <a:pt x="86360" y="5870"/>
                </a:lnTo>
                <a:lnTo>
                  <a:pt x="86140" y="6140"/>
                </a:lnTo>
                <a:lnTo>
                  <a:pt x="85980" y="6460"/>
                </a:lnTo>
                <a:lnTo>
                  <a:pt x="85910" y="6720"/>
                </a:lnTo>
                <a:lnTo>
                  <a:pt x="85860" y="6810"/>
                </a:lnTo>
                <a:lnTo>
                  <a:pt x="85630" y="7040"/>
                </a:lnTo>
                <a:lnTo>
                  <a:pt x="85530" y="7180"/>
                </a:lnTo>
                <a:lnTo>
                  <a:pt x="85490" y="7360"/>
                </a:lnTo>
                <a:lnTo>
                  <a:pt x="85450" y="7770"/>
                </a:lnTo>
                <a:lnTo>
                  <a:pt x="85410" y="7950"/>
                </a:lnTo>
                <a:lnTo>
                  <a:pt x="85260" y="8190"/>
                </a:lnTo>
                <a:lnTo>
                  <a:pt x="85040" y="8360"/>
                </a:lnTo>
                <a:lnTo>
                  <a:pt x="84410" y="8610"/>
                </a:lnTo>
                <a:lnTo>
                  <a:pt x="84450" y="8500"/>
                </a:lnTo>
                <a:lnTo>
                  <a:pt x="84500" y="8410"/>
                </a:lnTo>
                <a:lnTo>
                  <a:pt x="84660" y="8220"/>
                </a:lnTo>
                <a:lnTo>
                  <a:pt x="84660" y="8370"/>
                </a:lnTo>
                <a:lnTo>
                  <a:pt x="84720" y="8260"/>
                </a:lnTo>
                <a:lnTo>
                  <a:pt x="84760" y="8170"/>
                </a:lnTo>
                <a:lnTo>
                  <a:pt x="84770" y="8080"/>
                </a:lnTo>
                <a:lnTo>
                  <a:pt x="84770" y="7950"/>
                </a:lnTo>
                <a:lnTo>
                  <a:pt x="84630" y="8040"/>
                </a:lnTo>
                <a:lnTo>
                  <a:pt x="84570" y="8060"/>
                </a:lnTo>
                <a:lnTo>
                  <a:pt x="84410" y="7950"/>
                </a:lnTo>
                <a:lnTo>
                  <a:pt x="84410" y="7840"/>
                </a:lnTo>
                <a:lnTo>
                  <a:pt x="84630" y="7730"/>
                </a:lnTo>
                <a:lnTo>
                  <a:pt x="84840" y="7710"/>
                </a:lnTo>
                <a:lnTo>
                  <a:pt x="85020" y="7770"/>
                </a:lnTo>
                <a:lnTo>
                  <a:pt x="85160" y="7950"/>
                </a:lnTo>
                <a:lnTo>
                  <a:pt x="85150" y="7600"/>
                </a:lnTo>
                <a:lnTo>
                  <a:pt x="84950" y="7110"/>
                </a:lnTo>
                <a:lnTo>
                  <a:pt x="84900" y="6720"/>
                </a:lnTo>
                <a:lnTo>
                  <a:pt x="84780" y="6340"/>
                </a:lnTo>
                <a:lnTo>
                  <a:pt x="84520" y="6280"/>
                </a:lnTo>
                <a:lnTo>
                  <a:pt x="84230" y="6390"/>
                </a:lnTo>
                <a:lnTo>
                  <a:pt x="84010" y="6530"/>
                </a:lnTo>
                <a:lnTo>
                  <a:pt x="83650" y="6870"/>
                </a:lnTo>
                <a:lnTo>
                  <a:pt x="82840" y="7920"/>
                </a:lnTo>
                <a:lnTo>
                  <a:pt x="82640" y="8370"/>
                </a:lnTo>
                <a:lnTo>
                  <a:pt x="82820" y="8180"/>
                </a:lnTo>
                <a:lnTo>
                  <a:pt x="82880" y="8090"/>
                </a:lnTo>
                <a:lnTo>
                  <a:pt x="83140" y="8300"/>
                </a:lnTo>
                <a:lnTo>
                  <a:pt x="83340" y="9070"/>
                </a:lnTo>
                <a:lnTo>
                  <a:pt x="83460" y="9250"/>
                </a:lnTo>
                <a:lnTo>
                  <a:pt x="83700" y="9390"/>
                </a:lnTo>
                <a:lnTo>
                  <a:pt x="83960" y="9650"/>
                </a:lnTo>
                <a:lnTo>
                  <a:pt x="84240" y="9740"/>
                </a:lnTo>
                <a:lnTo>
                  <a:pt x="84520" y="9390"/>
                </a:lnTo>
                <a:lnTo>
                  <a:pt x="84390" y="9270"/>
                </a:lnTo>
                <a:lnTo>
                  <a:pt x="84050" y="9060"/>
                </a:lnTo>
                <a:lnTo>
                  <a:pt x="83900" y="9000"/>
                </a:lnTo>
                <a:lnTo>
                  <a:pt x="84100" y="8880"/>
                </a:lnTo>
                <a:lnTo>
                  <a:pt x="84320" y="8950"/>
                </a:lnTo>
                <a:lnTo>
                  <a:pt x="84510" y="9130"/>
                </a:lnTo>
                <a:lnTo>
                  <a:pt x="84660" y="9390"/>
                </a:lnTo>
                <a:lnTo>
                  <a:pt x="84650" y="8960"/>
                </a:lnTo>
                <a:lnTo>
                  <a:pt x="84780" y="8820"/>
                </a:lnTo>
                <a:lnTo>
                  <a:pt x="84940" y="8990"/>
                </a:lnTo>
                <a:lnTo>
                  <a:pt x="85660" y="12310"/>
                </a:lnTo>
                <a:lnTo>
                  <a:pt x="85700" y="12410"/>
                </a:lnTo>
                <a:lnTo>
                  <a:pt x="85870" y="12770"/>
                </a:lnTo>
                <a:lnTo>
                  <a:pt x="86020" y="13670"/>
                </a:lnTo>
                <a:lnTo>
                  <a:pt x="86910" y="16260"/>
                </a:lnTo>
                <a:lnTo>
                  <a:pt x="87010" y="17010"/>
                </a:lnTo>
                <a:lnTo>
                  <a:pt x="86920" y="17650"/>
                </a:lnTo>
                <a:lnTo>
                  <a:pt x="86420" y="18850"/>
                </a:lnTo>
                <a:lnTo>
                  <a:pt x="84900" y="21310"/>
                </a:lnTo>
                <a:lnTo>
                  <a:pt x="84240" y="22110"/>
                </a:lnTo>
                <a:lnTo>
                  <a:pt x="84150" y="22430"/>
                </a:lnTo>
                <a:lnTo>
                  <a:pt x="84020" y="22660"/>
                </a:lnTo>
                <a:lnTo>
                  <a:pt x="83150" y="23270"/>
                </a:lnTo>
                <a:lnTo>
                  <a:pt x="82780" y="23790"/>
                </a:lnTo>
                <a:lnTo>
                  <a:pt x="82520" y="24400"/>
                </a:lnTo>
                <a:lnTo>
                  <a:pt x="82080" y="26150"/>
                </a:lnTo>
                <a:lnTo>
                  <a:pt x="81380" y="28530"/>
                </a:lnTo>
                <a:lnTo>
                  <a:pt x="80940" y="30680"/>
                </a:lnTo>
                <a:lnTo>
                  <a:pt x="80970" y="31610"/>
                </a:lnTo>
                <a:lnTo>
                  <a:pt x="80890" y="32060"/>
                </a:lnTo>
                <a:lnTo>
                  <a:pt x="80890" y="32420"/>
                </a:lnTo>
                <a:lnTo>
                  <a:pt x="80510" y="33350"/>
                </a:lnTo>
                <a:lnTo>
                  <a:pt x="80180" y="34600"/>
                </a:lnTo>
                <a:lnTo>
                  <a:pt x="79980" y="37020"/>
                </a:lnTo>
                <a:lnTo>
                  <a:pt x="80010" y="37480"/>
                </a:lnTo>
                <a:lnTo>
                  <a:pt x="80140" y="37740"/>
                </a:lnTo>
                <a:lnTo>
                  <a:pt x="80010" y="37860"/>
                </a:lnTo>
                <a:lnTo>
                  <a:pt x="80110" y="38090"/>
                </a:lnTo>
                <a:lnTo>
                  <a:pt x="80720" y="41810"/>
                </a:lnTo>
                <a:close/>
                <a:moveTo>
                  <a:pt x="94690" y="15750"/>
                </a:moveTo>
                <a:lnTo>
                  <a:pt x="94990" y="15600"/>
                </a:lnTo>
                <a:lnTo>
                  <a:pt x="95230" y="15600"/>
                </a:lnTo>
                <a:lnTo>
                  <a:pt x="95390" y="15760"/>
                </a:lnTo>
                <a:lnTo>
                  <a:pt x="95450" y="16070"/>
                </a:lnTo>
                <a:lnTo>
                  <a:pt x="95330" y="16590"/>
                </a:lnTo>
                <a:lnTo>
                  <a:pt x="94990" y="16750"/>
                </a:lnTo>
                <a:lnTo>
                  <a:pt x="94020" y="16660"/>
                </a:lnTo>
                <a:lnTo>
                  <a:pt x="93940" y="16650"/>
                </a:lnTo>
                <a:lnTo>
                  <a:pt x="94010" y="16650"/>
                </a:lnTo>
                <a:lnTo>
                  <a:pt x="94020" y="16650"/>
                </a:lnTo>
                <a:lnTo>
                  <a:pt x="94060" y="16640"/>
                </a:lnTo>
                <a:lnTo>
                  <a:pt x="94080" y="16600"/>
                </a:lnTo>
                <a:lnTo>
                  <a:pt x="94080" y="16520"/>
                </a:lnTo>
                <a:lnTo>
                  <a:pt x="94370" y="16360"/>
                </a:lnTo>
                <a:lnTo>
                  <a:pt x="94490" y="16140"/>
                </a:lnTo>
                <a:lnTo>
                  <a:pt x="94560" y="15930"/>
                </a:lnTo>
                <a:lnTo>
                  <a:pt x="94690" y="1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Jinoteg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3340" y="12180"/>
                </a:moveTo>
                <a:lnTo>
                  <a:pt x="53430" y="12190"/>
                </a:lnTo>
                <a:lnTo>
                  <a:pt x="53560" y="12220"/>
                </a:lnTo>
                <a:lnTo>
                  <a:pt x="53610" y="12250"/>
                </a:lnTo>
                <a:lnTo>
                  <a:pt x="53670" y="12300"/>
                </a:lnTo>
                <a:lnTo>
                  <a:pt x="53710" y="12370"/>
                </a:lnTo>
                <a:lnTo>
                  <a:pt x="53750" y="12450"/>
                </a:lnTo>
                <a:lnTo>
                  <a:pt x="53780" y="12570"/>
                </a:lnTo>
                <a:lnTo>
                  <a:pt x="53790" y="12690"/>
                </a:lnTo>
                <a:lnTo>
                  <a:pt x="53690" y="12960"/>
                </a:lnTo>
                <a:lnTo>
                  <a:pt x="53660" y="13080"/>
                </a:lnTo>
                <a:lnTo>
                  <a:pt x="53660" y="13190"/>
                </a:lnTo>
                <a:lnTo>
                  <a:pt x="53660" y="13270"/>
                </a:lnTo>
                <a:lnTo>
                  <a:pt x="53620" y="13470"/>
                </a:lnTo>
                <a:lnTo>
                  <a:pt x="53610" y="13580"/>
                </a:lnTo>
                <a:lnTo>
                  <a:pt x="53620" y="13740"/>
                </a:lnTo>
                <a:lnTo>
                  <a:pt x="53610" y="13920"/>
                </a:lnTo>
                <a:lnTo>
                  <a:pt x="53620" y="13980"/>
                </a:lnTo>
                <a:lnTo>
                  <a:pt x="53650" y="14020"/>
                </a:lnTo>
                <a:lnTo>
                  <a:pt x="53900" y="14220"/>
                </a:lnTo>
                <a:lnTo>
                  <a:pt x="54170" y="14370"/>
                </a:lnTo>
                <a:lnTo>
                  <a:pt x="54250" y="14440"/>
                </a:lnTo>
                <a:lnTo>
                  <a:pt x="54320" y="14560"/>
                </a:lnTo>
                <a:lnTo>
                  <a:pt x="54350" y="14710"/>
                </a:lnTo>
                <a:lnTo>
                  <a:pt x="54310" y="14890"/>
                </a:lnTo>
                <a:lnTo>
                  <a:pt x="54110" y="15250"/>
                </a:lnTo>
                <a:lnTo>
                  <a:pt x="54080" y="15370"/>
                </a:lnTo>
                <a:lnTo>
                  <a:pt x="54100" y="15780"/>
                </a:lnTo>
                <a:lnTo>
                  <a:pt x="54080" y="15870"/>
                </a:lnTo>
                <a:lnTo>
                  <a:pt x="53940" y="16130"/>
                </a:lnTo>
                <a:lnTo>
                  <a:pt x="53900" y="16260"/>
                </a:lnTo>
                <a:lnTo>
                  <a:pt x="53910" y="16380"/>
                </a:lnTo>
                <a:lnTo>
                  <a:pt x="53960" y="16520"/>
                </a:lnTo>
                <a:lnTo>
                  <a:pt x="54310" y="16970"/>
                </a:lnTo>
                <a:lnTo>
                  <a:pt x="54610" y="17260"/>
                </a:lnTo>
                <a:lnTo>
                  <a:pt x="54880" y="17580"/>
                </a:lnTo>
                <a:lnTo>
                  <a:pt x="54970" y="17640"/>
                </a:lnTo>
                <a:lnTo>
                  <a:pt x="55100" y="17670"/>
                </a:lnTo>
                <a:lnTo>
                  <a:pt x="56740" y="17780"/>
                </a:lnTo>
                <a:lnTo>
                  <a:pt x="56790" y="18040"/>
                </a:lnTo>
                <a:lnTo>
                  <a:pt x="56760" y="18500"/>
                </a:lnTo>
                <a:lnTo>
                  <a:pt x="56360" y="20660"/>
                </a:lnTo>
                <a:lnTo>
                  <a:pt x="56300" y="21540"/>
                </a:lnTo>
                <a:lnTo>
                  <a:pt x="56470" y="22230"/>
                </a:lnTo>
                <a:lnTo>
                  <a:pt x="56430" y="22450"/>
                </a:lnTo>
                <a:lnTo>
                  <a:pt x="56260" y="22820"/>
                </a:lnTo>
                <a:lnTo>
                  <a:pt x="55150" y="24700"/>
                </a:lnTo>
                <a:lnTo>
                  <a:pt x="52820" y="28440"/>
                </a:lnTo>
                <a:lnTo>
                  <a:pt x="52730" y="28530"/>
                </a:lnTo>
                <a:lnTo>
                  <a:pt x="52650" y="28570"/>
                </a:lnTo>
                <a:lnTo>
                  <a:pt x="50900" y="27760"/>
                </a:lnTo>
                <a:lnTo>
                  <a:pt x="50830" y="27780"/>
                </a:lnTo>
                <a:lnTo>
                  <a:pt x="48590" y="29180"/>
                </a:lnTo>
                <a:lnTo>
                  <a:pt x="48550" y="29190"/>
                </a:lnTo>
                <a:lnTo>
                  <a:pt x="47080" y="29390"/>
                </a:lnTo>
                <a:lnTo>
                  <a:pt x="46990" y="29500"/>
                </a:lnTo>
                <a:lnTo>
                  <a:pt x="46900" y="29670"/>
                </a:lnTo>
                <a:lnTo>
                  <a:pt x="46740" y="30120"/>
                </a:lnTo>
                <a:lnTo>
                  <a:pt x="46590" y="30350"/>
                </a:lnTo>
                <a:lnTo>
                  <a:pt x="46460" y="30500"/>
                </a:lnTo>
                <a:lnTo>
                  <a:pt x="46270" y="30620"/>
                </a:lnTo>
                <a:lnTo>
                  <a:pt x="46240" y="30740"/>
                </a:lnTo>
                <a:lnTo>
                  <a:pt x="46260" y="30910"/>
                </a:lnTo>
                <a:lnTo>
                  <a:pt x="46400" y="31230"/>
                </a:lnTo>
                <a:lnTo>
                  <a:pt x="46530" y="31440"/>
                </a:lnTo>
                <a:lnTo>
                  <a:pt x="46620" y="31690"/>
                </a:lnTo>
                <a:lnTo>
                  <a:pt x="46640" y="31870"/>
                </a:lnTo>
                <a:lnTo>
                  <a:pt x="46450" y="32460"/>
                </a:lnTo>
                <a:lnTo>
                  <a:pt x="46440" y="32800"/>
                </a:lnTo>
                <a:lnTo>
                  <a:pt x="46450" y="32890"/>
                </a:lnTo>
                <a:lnTo>
                  <a:pt x="46430" y="33070"/>
                </a:lnTo>
                <a:lnTo>
                  <a:pt x="46370" y="33210"/>
                </a:lnTo>
                <a:lnTo>
                  <a:pt x="46160" y="33380"/>
                </a:lnTo>
                <a:lnTo>
                  <a:pt x="45170" y="34030"/>
                </a:lnTo>
                <a:lnTo>
                  <a:pt x="44600" y="34540"/>
                </a:lnTo>
                <a:lnTo>
                  <a:pt x="44500" y="34780"/>
                </a:lnTo>
                <a:lnTo>
                  <a:pt x="44490" y="35450"/>
                </a:lnTo>
                <a:lnTo>
                  <a:pt x="43470" y="36120"/>
                </a:lnTo>
                <a:lnTo>
                  <a:pt x="43110" y="36260"/>
                </a:lnTo>
                <a:lnTo>
                  <a:pt x="42680" y="36260"/>
                </a:lnTo>
                <a:lnTo>
                  <a:pt x="42300" y="36520"/>
                </a:lnTo>
                <a:lnTo>
                  <a:pt x="42040" y="36820"/>
                </a:lnTo>
                <a:lnTo>
                  <a:pt x="41770" y="37250"/>
                </a:lnTo>
                <a:lnTo>
                  <a:pt x="41450" y="37800"/>
                </a:lnTo>
                <a:lnTo>
                  <a:pt x="40120" y="39380"/>
                </a:lnTo>
                <a:lnTo>
                  <a:pt x="39430" y="39980"/>
                </a:lnTo>
                <a:lnTo>
                  <a:pt x="39230" y="40090"/>
                </a:lnTo>
                <a:lnTo>
                  <a:pt x="38380" y="40830"/>
                </a:lnTo>
                <a:lnTo>
                  <a:pt x="37340" y="41810"/>
                </a:lnTo>
                <a:lnTo>
                  <a:pt x="36940" y="42100"/>
                </a:lnTo>
                <a:lnTo>
                  <a:pt x="36760" y="42160"/>
                </a:lnTo>
                <a:lnTo>
                  <a:pt x="36520" y="42190"/>
                </a:lnTo>
                <a:lnTo>
                  <a:pt x="35860" y="42170"/>
                </a:lnTo>
                <a:lnTo>
                  <a:pt x="35640" y="42200"/>
                </a:lnTo>
                <a:lnTo>
                  <a:pt x="35550" y="42250"/>
                </a:lnTo>
                <a:lnTo>
                  <a:pt x="35310" y="42540"/>
                </a:lnTo>
                <a:lnTo>
                  <a:pt x="34680" y="42060"/>
                </a:lnTo>
                <a:lnTo>
                  <a:pt x="34390" y="41770"/>
                </a:lnTo>
                <a:lnTo>
                  <a:pt x="34130" y="41610"/>
                </a:lnTo>
                <a:lnTo>
                  <a:pt x="33960" y="41540"/>
                </a:lnTo>
                <a:lnTo>
                  <a:pt x="33710" y="41550"/>
                </a:lnTo>
                <a:lnTo>
                  <a:pt x="33620" y="41540"/>
                </a:lnTo>
                <a:lnTo>
                  <a:pt x="33330" y="41190"/>
                </a:lnTo>
                <a:lnTo>
                  <a:pt x="32530" y="40720"/>
                </a:lnTo>
                <a:lnTo>
                  <a:pt x="31150" y="39330"/>
                </a:lnTo>
                <a:lnTo>
                  <a:pt x="31020" y="39130"/>
                </a:lnTo>
                <a:lnTo>
                  <a:pt x="30900" y="38870"/>
                </a:lnTo>
                <a:lnTo>
                  <a:pt x="31110" y="38510"/>
                </a:lnTo>
                <a:lnTo>
                  <a:pt x="31170" y="38200"/>
                </a:lnTo>
                <a:lnTo>
                  <a:pt x="31120" y="37960"/>
                </a:lnTo>
                <a:lnTo>
                  <a:pt x="31390" y="37180"/>
                </a:lnTo>
                <a:lnTo>
                  <a:pt x="31220" y="36370"/>
                </a:lnTo>
                <a:lnTo>
                  <a:pt x="31230" y="35970"/>
                </a:lnTo>
                <a:lnTo>
                  <a:pt x="31280" y="35650"/>
                </a:lnTo>
                <a:lnTo>
                  <a:pt x="31380" y="35360"/>
                </a:lnTo>
                <a:lnTo>
                  <a:pt x="31540" y="35080"/>
                </a:lnTo>
                <a:lnTo>
                  <a:pt x="32210" y="34360"/>
                </a:lnTo>
                <a:lnTo>
                  <a:pt x="32510" y="34090"/>
                </a:lnTo>
                <a:lnTo>
                  <a:pt x="32800" y="34040"/>
                </a:lnTo>
                <a:lnTo>
                  <a:pt x="33060" y="34030"/>
                </a:lnTo>
                <a:lnTo>
                  <a:pt x="33290" y="34130"/>
                </a:lnTo>
                <a:lnTo>
                  <a:pt x="33460" y="33920"/>
                </a:lnTo>
                <a:lnTo>
                  <a:pt x="34170" y="33350"/>
                </a:lnTo>
                <a:lnTo>
                  <a:pt x="34350" y="33140"/>
                </a:lnTo>
                <a:lnTo>
                  <a:pt x="34530" y="32920"/>
                </a:lnTo>
                <a:lnTo>
                  <a:pt x="34730" y="32840"/>
                </a:lnTo>
                <a:lnTo>
                  <a:pt x="34920" y="33080"/>
                </a:lnTo>
                <a:lnTo>
                  <a:pt x="35100" y="33000"/>
                </a:lnTo>
                <a:lnTo>
                  <a:pt x="36060" y="32920"/>
                </a:lnTo>
                <a:lnTo>
                  <a:pt x="36380" y="32940"/>
                </a:lnTo>
                <a:lnTo>
                  <a:pt x="36580" y="33060"/>
                </a:lnTo>
                <a:lnTo>
                  <a:pt x="36740" y="33200"/>
                </a:lnTo>
                <a:lnTo>
                  <a:pt x="36910" y="33290"/>
                </a:lnTo>
                <a:lnTo>
                  <a:pt x="37150" y="33260"/>
                </a:lnTo>
                <a:lnTo>
                  <a:pt x="37280" y="33170"/>
                </a:lnTo>
                <a:lnTo>
                  <a:pt x="37590" y="32730"/>
                </a:lnTo>
                <a:lnTo>
                  <a:pt x="38000" y="32420"/>
                </a:lnTo>
                <a:lnTo>
                  <a:pt x="38330" y="32250"/>
                </a:lnTo>
                <a:lnTo>
                  <a:pt x="38540" y="32010"/>
                </a:lnTo>
                <a:lnTo>
                  <a:pt x="38500" y="30890"/>
                </a:lnTo>
                <a:lnTo>
                  <a:pt x="38560" y="30420"/>
                </a:lnTo>
                <a:lnTo>
                  <a:pt x="38730" y="29980"/>
                </a:lnTo>
                <a:lnTo>
                  <a:pt x="39260" y="29070"/>
                </a:lnTo>
                <a:lnTo>
                  <a:pt x="39340" y="28840"/>
                </a:lnTo>
                <a:lnTo>
                  <a:pt x="39390" y="28590"/>
                </a:lnTo>
                <a:lnTo>
                  <a:pt x="39420" y="27700"/>
                </a:lnTo>
                <a:lnTo>
                  <a:pt x="39530" y="27390"/>
                </a:lnTo>
                <a:lnTo>
                  <a:pt x="39710" y="27170"/>
                </a:lnTo>
                <a:lnTo>
                  <a:pt x="40150" y="26900"/>
                </a:lnTo>
                <a:lnTo>
                  <a:pt x="40160" y="26910"/>
                </a:lnTo>
                <a:lnTo>
                  <a:pt x="40200" y="26870"/>
                </a:lnTo>
                <a:lnTo>
                  <a:pt x="40330" y="26750"/>
                </a:lnTo>
                <a:lnTo>
                  <a:pt x="40480" y="26450"/>
                </a:lnTo>
                <a:lnTo>
                  <a:pt x="40520" y="26160"/>
                </a:lnTo>
                <a:lnTo>
                  <a:pt x="40420" y="25940"/>
                </a:lnTo>
                <a:lnTo>
                  <a:pt x="40140" y="25850"/>
                </a:lnTo>
                <a:lnTo>
                  <a:pt x="40070" y="25690"/>
                </a:lnTo>
                <a:lnTo>
                  <a:pt x="40150" y="25320"/>
                </a:lnTo>
                <a:lnTo>
                  <a:pt x="40330" y="24760"/>
                </a:lnTo>
                <a:lnTo>
                  <a:pt x="40350" y="24340"/>
                </a:lnTo>
                <a:lnTo>
                  <a:pt x="40440" y="24240"/>
                </a:lnTo>
                <a:lnTo>
                  <a:pt x="40630" y="24280"/>
                </a:lnTo>
                <a:lnTo>
                  <a:pt x="40960" y="24310"/>
                </a:lnTo>
                <a:lnTo>
                  <a:pt x="41190" y="24200"/>
                </a:lnTo>
                <a:lnTo>
                  <a:pt x="41560" y="23870"/>
                </a:lnTo>
                <a:lnTo>
                  <a:pt x="41720" y="23920"/>
                </a:lnTo>
                <a:lnTo>
                  <a:pt x="41830" y="23920"/>
                </a:lnTo>
                <a:lnTo>
                  <a:pt x="41820" y="23830"/>
                </a:lnTo>
                <a:lnTo>
                  <a:pt x="41850" y="23810"/>
                </a:lnTo>
                <a:lnTo>
                  <a:pt x="41900" y="23810"/>
                </a:lnTo>
                <a:lnTo>
                  <a:pt x="41960" y="23790"/>
                </a:lnTo>
                <a:lnTo>
                  <a:pt x="41900" y="23590"/>
                </a:lnTo>
                <a:lnTo>
                  <a:pt x="42540" y="23390"/>
                </a:lnTo>
                <a:lnTo>
                  <a:pt x="42720" y="23210"/>
                </a:lnTo>
                <a:lnTo>
                  <a:pt x="42890" y="22950"/>
                </a:lnTo>
                <a:lnTo>
                  <a:pt x="43290" y="22810"/>
                </a:lnTo>
                <a:lnTo>
                  <a:pt x="43450" y="22780"/>
                </a:lnTo>
                <a:lnTo>
                  <a:pt x="43750" y="22730"/>
                </a:lnTo>
                <a:lnTo>
                  <a:pt x="44090" y="22620"/>
                </a:lnTo>
                <a:lnTo>
                  <a:pt x="44270" y="22360"/>
                </a:lnTo>
                <a:lnTo>
                  <a:pt x="44310" y="22060"/>
                </a:lnTo>
                <a:lnTo>
                  <a:pt x="44410" y="21810"/>
                </a:lnTo>
                <a:lnTo>
                  <a:pt x="45070" y="21620"/>
                </a:lnTo>
                <a:lnTo>
                  <a:pt x="45380" y="21440"/>
                </a:lnTo>
                <a:lnTo>
                  <a:pt x="45860" y="21070"/>
                </a:lnTo>
                <a:lnTo>
                  <a:pt x="46070" y="20800"/>
                </a:lnTo>
                <a:lnTo>
                  <a:pt x="46270" y="20440"/>
                </a:lnTo>
                <a:lnTo>
                  <a:pt x="46420" y="20080"/>
                </a:lnTo>
                <a:lnTo>
                  <a:pt x="46560" y="19600"/>
                </a:lnTo>
                <a:lnTo>
                  <a:pt x="46730" y="19300"/>
                </a:lnTo>
                <a:lnTo>
                  <a:pt x="46940" y="19020"/>
                </a:lnTo>
                <a:lnTo>
                  <a:pt x="47120" y="18850"/>
                </a:lnTo>
                <a:lnTo>
                  <a:pt x="47200" y="18840"/>
                </a:lnTo>
                <a:lnTo>
                  <a:pt x="47400" y="18870"/>
                </a:lnTo>
                <a:lnTo>
                  <a:pt x="47470" y="18850"/>
                </a:lnTo>
                <a:lnTo>
                  <a:pt x="47520" y="18790"/>
                </a:lnTo>
                <a:lnTo>
                  <a:pt x="47580" y="18650"/>
                </a:lnTo>
                <a:lnTo>
                  <a:pt x="47710" y="18490"/>
                </a:lnTo>
                <a:lnTo>
                  <a:pt x="47780" y="18370"/>
                </a:lnTo>
                <a:lnTo>
                  <a:pt x="47880" y="18260"/>
                </a:lnTo>
                <a:lnTo>
                  <a:pt x="48050" y="18220"/>
                </a:lnTo>
                <a:lnTo>
                  <a:pt x="48490" y="18000"/>
                </a:lnTo>
                <a:lnTo>
                  <a:pt x="48680" y="17960"/>
                </a:lnTo>
                <a:lnTo>
                  <a:pt x="49370" y="17960"/>
                </a:lnTo>
                <a:lnTo>
                  <a:pt x="49830" y="17880"/>
                </a:lnTo>
                <a:lnTo>
                  <a:pt x="50290" y="17730"/>
                </a:lnTo>
                <a:lnTo>
                  <a:pt x="50660" y="17500"/>
                </a:lnTo>
                <a:lnTo>
                  <a:pt x="50870" y="17180"/>
                </a:lnTo>
                <a:lnTo>
                  <a:pt x="50860" y="16750"/>
                </a:lnTo>
                <a:lnTo>
                  <a:pt x="50620" y="16380"/>
                </a:lnTo>
                <a:lnTo>
                  <a:pt x="50290" y="16080"/>
                </a:lnTo>
                <a:lnTo>
                  <a:pt x="50000" y="15880"/>
                </a:lnTo>
                <a:lnTo>
                  <a:pt x="50500" y="15490"/>
                </a:lnTo>
                <a:lnTo>
                  <a:pt x="50520" y="15370"/>
                </a:lnTo>
                <a:lnTo>
                  <a:pt x="50480" y="15080"/>
                </a:lnTo>
                <a:lnTo>
                  <a:pt x="50500" y="14960"/>
                </a:lnTo>
                <a:lnTo>
                  <a:pt x="50920" y="14510"/>
                </a:lnTo>
                <a:lnTo>
                  <a:pt x="50990" y="14390"/>
                </a:lnTo>
                <a:lnTo>
                  <a:pt x="51030" y="13430"/>
                </a:lnTo>
                <a:lnTo>
                  <a:pt x="51100" y="12910"/>
                </a:lnTo>
                <a:lnTo>
                  <a:pt x="51250" y="12640"/>
                </a:lnTo>
                <a:lnTo>
                  <a:pt x="51580" y="12720"/>
                </a:lnTo>
                <a:lnTo>
                  <a:pt x="51880" y="13050"/>
                </a:lnTo>
                <a:lnTo>
                  <a:pt x="52190" y="13280"/>
                </a:lnTo>
                <a:lnTo>
                  <a:pt x="52580" y="13100"/>
                </a:lnTo>
                <a:lnTo>
                  <a:pt x="53230" y="12440"/>
                </a:lnTo>
                <a:lnTo>
                  <a:pt x="53340" y="12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ueva Segovi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40150" y="26900"/>
                </a:moveTo>
                <a:lnTo>
                  <a:pt x="39710" y="27170"/>
                </a:lnTo>
                <a:lnTo>
                  <a:pt x="39530" y="27390"/>
                </a:lnTo>
                <a:lnTo>
                  <a:pt x="39420" y="27700"/>
                </a:lnTo>
                <a:lnTo>
                  <a:pt x="39390" y="28590"/>
                </a:lnTo>
                <a:lnTo>
                  <a:pt x="39340" y="28840"/>
                </a:lnTo>
                <a:lnTo>
                  <a:pt x="39260" y="29070"/>
                </a:lnTo>
                <a:lnTo>
                  <a:pt x="38730" y="29980"/>
                </a:lnTo>
                <a:lnTo>
                  <a:pt x="38560" y="30420"/>
                </a:lnTo>
                <a:lnTo>
                  <a:pt x="38500" y="30890"/>
                </a:lnTo>
                <a:lnTo>
                  <a:pt x="38540" y="32010"/>
                </a:lnTo>
                <a:lnTo>
                  <a:pt x="38330" y="32250"/>
                </a:lnTo>
                <a:lnTo>
                  <a:pt x="38000" y="32420"/>
                </a:lnTo>
                <a:lnTo>
                  <a:pt x="37590" y="32730"/>
                </a:lnTo>
                <a:lnTo>
                  <a:pt x="37280" y="33170"/>
                </a:lnTo>
                <a:lnTo>
                  <a:pt x="37150" y="33260"/>
                </a:lnTo>
                <a:lnTo>
                  <a:pt x="36910" y="33290"/>
                </a:lnTo>
                <a:lnTo>
                  <a:pt x="36740" y="33200"/>
                </a:lnTo>
                <a:lnTo>
                  <a:pt x="36580" y="33060"/>
                </a:lnTo>
                <a:lnTo>
                  <a:pt x="36380" y="32940"/>
                </a:lnTo>
                <a:lnTo>
                  <a:pt x="36060" y="32920"/>
                </a:lnTo>
                <a:lnTo>
                  <a:pt x="35100" y="33000"/>
                </a:lnTo>
                <a:lnTo>
                  <a:pt x="34920" y="33080"/>
                </a:lnTo>
                <a:lnTo>
                  <a:pt x="34730" y="32840"/>
                </a:lnTo>
                <a:lnTo>
                  <a:pt x="34530" y="32920"/>
                </a:lnTo>
                <a:lnTo>
                  <a:pt x="34350" y="33140"/>
                </a:lnTo>
                <a:lnTo>
                  <a:pt x="33800" y="32470"/>
                </a:lnTo>
                <a:lnTo>
                  <a:pt x="33390" y="31750"/>
                </a:lnTo>
                <a:lnTo>
                  <a:pt x="33210" y="31520"/>
                </a:lnTo>
                <a:lnTo>
                  <a:pt x="33060" y="31370"/>
                </a:lnTo>
                <a:lnTo>
                  <a:pt x="32430" y="30850"/>
                </a:lnTo>
                <a:lnTo>
                  <a:pt x="32070" y="30970"/>
                </a:lnTo>
                <a:lnTo>
                  <a:pt x="31670" y="31130"/>
                </a:lnTo>
                <a:lnTo>
                  <a:pt x="31620" y="31220"/>
                </a:lnTo>
                <a:lnTo>
                  <a:pt x="31560" y="31340"/>
                </a:lnTo>
                <a:lnTo>
                  <a:pt x="31450" y="31880"/>
                </a:lnTo>
                <a:lnTo>
                  <a:pt x="31280" y="32080"/>
                </a:lnTo>
                <a:lnTo>
                  <a:pt x="30730" y="31830"/>
                </a:lnTo>
                <a:lnTo>
                  <a:pt x="30370" y="31610"/>
                </a:lnTo>
                <a:lnTo>
                  <a:pt x="30090" y="31530"/>
                </a:lnTo>
                <a:lnTo>
                  <a:pt x="29870" y="31500"/>
                </a:lnTo>
                <a:lnTo>
                  <a:pt x="29110" y="31600"/>
                </a:lnTo>
                <a:lnTo>
                  <a:pt x="28520" y="31610"/>
                </a:lnTo>
                <a:lnTo>
                  <a:pt x="27500" y="31270"/>
                </a:lnTo>
                <a:lnTo>
                  <a:pt x="26180" y="31250"/>
                </a:lnTo>
                <a:lnTo>
                  <a:pt x="26000" y="31270"/>
                </a:lnTo>
                <a:lnTo>
                  <a:pt x="25590" y="31380"/>
                </a:lnTo>
                <a:lnTo>
                  <a:pt x="25400" y="31560"/>
                </a:lnTo>
                <a:lnTo>
                  <a:pt x="25110" y="31700"/>
                </a:lnTo>
                <a:lnTo>
                  <a:pt x="24890" y="31500"/>
                </a:lnTo>
                <a:lnTo>
                  <a:pt x="24680" y="31380"/>
                </a:lnTo>
                <a:lnTo>
                  <a:pt x="24370" y="31260"/>
                </a:lnTo>
                <a:lnTo>
                  <a:pt x="24170" y="31120"/>
                </a:lnTo>
                <a:lnTo>
                  <a:pt x="24000" y="30940"/>
                </a:lnTo>
                <a:lnTo>
                  <a:pt x="23920" y="30780"/>
                </a:lnTo>
                <a:lnTo>
                  <a:pt x="23560" y="30240"/>
                </a:lnTo>
                <a:lnTo>
                  <a:pt x="22280" y="30000"/>
                </a:lnTo>
                <a:lnTo>
                  <a:pt x="21870" y="29990"/>
                </a:lnTo>
                <a:lnTo>
                  <a:pt x="21790" y="30060"/>
                </a:lnTo>
                <a:lnTo>
                  <a:pt x="21730" y="30120"/>
                </a:lnTo>
                <a:lnTo>
                  <a:pt x="21590" y="30310"/>
                </a:lnTo>
                <a:lnTo>
                  <a:pt x="21440" y="30420"/>
                </a:lnTo>
                <a:lnTo>
                  <a:pt x="21360" y="30370"/>
                </a:lnTo>
                <a:lnTo>
                  <a:pt x="21290" y="30270"/>
                </a:lnTo>
                <a:lnTo>
                  <a:pt x="21260" y="30100"/>
                </a:lnTo>
                <a:lnTo>
                  <a:pt x="21310" y="29090"/>
                </a:lnTo>
                <a:lnTo>
                  <a:pt x="21330" y="28770"/>
                </a:lnTo>
                <a:lnTo>
                  <a:pt x="21370" y="28500"/>
                </a:lnTo>
                <a:lnTo>
                  <a:pt x="21400" y="28390"/>
                </a:lnTo>
                <a:lnTo>
                  <a:pt x="21490" y="28310"/>
                </a:lnTo>
                <a:lnTo>
                  <a:pt x="21700" y="28160"/>
                </a:lnTo>
                <a:lnTo>
                  <a:pt x="22110" y="27950"/>
                </a:lnTo>
                <a:lnTo>
                  <a:pt x="22500" y="27920"/>
                </a:lnTo>
                <a:lnTo>
                  <a:pt x="23300" y="28020"/>
                </a:lnTo>
                <a:lnTo>
                  <a:pt x="24790" y="27730"/>
                </a:lnTo>
                <a:lnTo>
                  <a:pt x="25520" y="27690"/>
                </a:lnTo>
                <a:lnTo>
                  <a:pt x="26120" y="28030"/>
                </a:lnTo>
                <a:lnTo>
                  <a:pt x="26450" y="28120"/>
                </a:lnTo>
                <a:lnTo>
                  <a:pt x="26710" y="28030"/>
                </a:lnTo>
                <a:lnTo>
                  <a:pt x="26960" y="27900"/>
                </a:lnTo>
                <a:lnTo>
                  <a:pt x="27230" y="27870"/>
                </a:lnTo>
                <a:lnTo>
                  <a:pt x="27520" y="28160"/>
                </a:lnTo>
                <a:lnTo>
                  <a:pt x="27630" y="28240"/>
                </a:lnTo>
                <a:lnTo>
                  <a:pt x="27800" y="28300"/>
                </a:lnTo>
                <a:lnTo>
                  <a:pt x="27930" y="28320"/>
                </a:lnTo>
                <a:lnTo>
                  <a:pt x="28870" y="28260"/>
                </a:lnTo>
                <a:lnTo>
                  <a:pt x="29210" y="28170"/>
                </a:lnTo>
                <a:lnTo>
                  <a:pt x="29480" y="28040"/>
                </a:lnTo>
                <a:lnTo>
                  <a:pt x="29700" y="27800"/>
                </a:lnTo>
                <a:lnTo>
                  <a:pt x="29800" y="27510"/>
                </a:lnTo>
                <a:lnTo>
                  <a:pt x="29950" y="26950"/>
                </a:lnTo>
                <a:lnTo>
                  <a:pt x="30240" y="26490"/>
                </a:lnTo>
                <a:lnTo>
                  <a:pt x="31440" y="25200"/>
                </a:lnTo>
                <a:lnTo>
                  <a:pt x="32070" y="24200"/>
                </a:lnTo>
                <a:lnTo>
                  <a:pt x="32260" y="24080"/>
                </a:lnTo>
                <a:lnTo>
                  <a:pt x="32480" y="23990"/>
                </a:lnTo>
                <a:lnTo>
                  <a:pt x="32700" y="23880"/>
                </a:lnTo>
                <a:lnTo>
                  <a:pt x="32910" y="23650"/>
                </a:lnTo>
                <a:lnTo>
                  <a:pt x="33050" y="23410"/>
                </a:lnTo>
                <a:lnTo>
                  <a:pt x="33120" y="23230"/>
                </a:lnTo>
                <a:lnTo>
                  <a:pt x="33210" y="23060"/>
                </a:lnTo>
                <a:lnTo>
                  <a:pt x="33420" y="22880"/>
                </a:lnTo>
                <a:lnTo>
                  <a:pt x="33670" y="22750"/>
                </a:lnTo>
                <a:lnTo>
                  <a:pt x="35070" y="22540"/>
                </a:lnTo>
                <a:lnTo>
                  <a:pt x="35070" y="22750"/>
                </a:lnTo>
                <a:lnTo>
                  <a:pt x="34870" y="23150"/>
                </a:lnTo>
                <a:lnTo>
                  <a:pt x="34920" y="23650"/>
                </a:lnTo>
                <a:lnTo>
                  <a:pt x="36220" y="24600"/>
                </a:lnTo>
                <a:lnTo>
                  <a:pt x="36610" y="25120"/>
                </a:lnTo>
                <a:lnTo>
                  <a:pt x="36740" y="25240"/>
                </a:lnTo>
                <a:lnTo>
                  <a:pt x="36990" y="25330"/>
                </a:lnTo>
                <a:lnTo>
                  <a:pt x="37160" y="25290"/>
                </a:lnTo>
                <a:lnTo>
                  <a:pt x="37330" y="25220"/>
                </a:lnTo>
                <a:lnTo>
                  <a:pt x="37580" y="25210"/>
                </a:lnTo>
                <a:lnTo>
                  <a:pt x="37980" y="25380"/>
                </a:lnTo>
                <a:lnTo>
                  <a:pt x="38190" y="25710"/>
                </a:lnTo>
                <a:lnTo>
                  <a:pt x="38370" y="26100"/>
                </a:lnTo>
                <a:lnTo>
                  <a:pt x="38670" y="26450"/>
                </a:lnTo>
                <a:lnTo>
                  <a:pt x="39070" y="26600"/>
                </a:lnTo>
                <a:lnTo>
                  <a:pt x="39500" y="26580"/>
                </a:lnTo>
                <a:lnTo>
                  <a:pt x="39870" y="26610"/>
                </a:lnTo>
                <a:lnTo>
                  <a:pt x="40120" y="26890"/>
                </a:lnTo>
                <a:lnTo>
                  <a:pt x="40150" y="26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hinandeg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22010" y="37370"/>
                </a:moveTo>
                <a:lnTo>
                  <a:pt x="22030" y="37410"/>
                </a:lnTo>
                <a:lnTo>
                  <a:pt x="22380" y="37480"/>
                </a:lnTo>
                <a:lnTo>
                  <a:pt x="22490" y="37560"/>
                </a:lnTo>
                <a:lnTo>
                  <a:pt x="22540" y="37720"/>
                </a:lnTo>
                <a:lnTo>
                  <a:pt x="22560" y="37860"/>
                </a:lnTo>
                <a:lnTo>
                  <a:pt x="22550" y="37970"/>
                </a:lnTo>
                <a:lnTo>
                  <a:pt x="22530" y="38080"/>
                </a:lnTo>
                <a:lnTo>
                  <a:pt x="22510" y="38120"/>
                </a:lnTo>
                <a:lnTo>
                  <a:pt x="22340" y="38660"/>
                </a:lnTo>
                <a:lnTo>
                  <a:pt x="22150" y="38830"/>
                </a:lnTo>
                <a:lnTo>
                  <a:pt x="22130" y="38850"/>
                </a:lnTo>
                <a:lnTo>
                  <a:pt x="22080" y="39020"/>
                </a:lnTo>
                <a:lnTo>
                  <a:pt x="22020" y="39610"/>
                </a:lnTo>
                <a:lnTo>
                  <a:pt x="22230" y="40730"/>
                </a:lnTo>
                <a:lnTo>
                  <a:pt x="22410" y="41370"/>
                </a:lnTo>
                <a:lnTo>
                  <a:pt x="22800" y="42270"/>
                </a:lnTo>
                <a:lnTo>
                  <a:pt x="23050" y="42670"/>
                </a:lnTo>
                <a:lnTo>
                  <a:pt x="23280" y="43200"/>
                </a:lnTo>
                <a:lnTo>
                  <a:pt x="23450" y="45470"/>
                </a:lnTo>
                <a:lnTo>
                  <a:pt x="23390" y="46060"/>
                </a:lnTo>
                <a:lnTo>
                  <a:pt x="23160" y="46590"/>
                </a:lnTo>
                <a:lnTo>
                  <a:pt x="22840" y="46790"/>
                </a:lnTo>
                <a:lnTo>
                  <a:pt x="22690" y="46850"/>
                </a:lnTo>
                <a:lnTo>
                  <a:pt x="22430" y="46910"/>
                </a:lnTo>
                <a:lnTo>
                  <a:pt x="21110" y="47090"/>
                </a:lnTo>
                <a:lnTo>
                  <a:pt x="20910" y="47200"/>
                </a:lnTo>
                <a:lnTo>
                  <a:pt x="20780" y="47330"/>
                </a:lnTo>
                <a:lnTo>
                  <a:pt x="20520" y="47820"/>
                </a:lnTo>
                <a:lnTo>
                  <a:pt x="20170" y="48250"/>
                </a:lnTo>
                <a:lnTo>
                  <a:pt x="19810" y="48410"/>
                </a:lnTo>
                <a:lnTo>
                  <a:pt x="19360" y="48900"/>
                </a:lnTo>
                <a:lnTo>
                  <a:pt x="18900" y="49410"/>
                </a:lnTo>
                <a:lnTo>
                  <a:pt x="18540" y="49750"/>
                </a:lnTo>
                <a:lnTo>
                  <a:pt x="18470" y="49870"/>
                </a:lnTo>
                <a:lnTo>
                  <a:pt x="18330" y="50240"/>
                </a:lnTo>
                <a:lnTo>
                  <a:pt x="17960" y="50840"/>
                </a:lnTo>
                <a:lnTo>
                  <a:pt x="17010" y="51830"/>
                </a:lnTo>
                <a:lnTo>
                  <a:pt x="16830" y="51940"/>
                </a:lnTo>
                <a:lnTo>
                  <a:pt x="16520" y="52120"/>
                </a:lnTo>
                <a:lnTo>
                  <a:pt x="16210" y="52260"/>
                </a:lnTo>
                <a:lnTo>
                  <a:pt x="15310" y="52360"/>
                </a:lnTo>
                <a:lnTo>
                  <a:pt x="14900" y="52600"/>
                </a:lnTo>
                <a:lnTo>
                  <a:pt x="14870" y="52570"/>
                </a:lnTo>
                <a:lnTo>
                  <a:pt x="14630" y="52380"/>
                </a:lnTo>
                <a:lnTo>
                  <a:pt x="14380" y="52300"/>
                </a:lnTo>
                <a:lnTo>
                  <a:pt x="14220" y="52180"/>
                </a:lnTo>
                <a:lnTo>
                  <a:pt x="13810" y="51390"/>
                </a:lnTo>
                <a:lnTo>
                  <a:pt x="13690" y="51390"/>
                </a:lnTo>
                <a:lnTo>
                  <a:pt x="13880" y="52090"/>
                </a:lnTo>
                <a:lnTo>
                  <a:pt x="13580" y="51830"/>
                </a:lnTo>
                <a:lnTo>
                  <a:pt x="13100" y="51220"/>
                </a:lnTo>
                <a:lnTo>
                  <a:pt x="12750" y="50880"/>
                </a:lnTo>
                <a:lnTo>
                  <a:pt x="12520" y="50780"/>
                </a:lnTo>
                <a:lnTo>
                  <a:pt x="11380" y="49890"/>
                </a:lnTo>
                <a:lnTo>
                  <a:pt x="11230" y="49730"/>
                </a:lnTo>
                <a:lnTo>
                  <a:pt x="11140" y="49540"/>
                </a:lnTo>
                <a:lnTo>
                  <a:pt x="11040" y="49210"/>
                </a:lnTo>
                <a:lnTo>
                  <a:pt x="10990" y="49320"/>
                </a:lnTo>
                <a:lnTo>
                  <a:pt x="10850" y="49490"/>
                </a:lnTo>
                <a:lnTo>
                  <a:pt x="10790" y="49590"/>
                </a:lnTo>
                <a:lnTo>
                  <a:pt x="8780" y="47240"/>
                </a:lnTo>
                <a:lnTo>
                  <a:pt x="8540" y="46750"/>
                </a:lnTo>
                <a:lnTo>
                  <a:pt x="8620" y="46840"/>
                </a:lnTo>
                <a:lnTo>
                  <a:pt x="8700" y="46890"/>
                </a:lnTo>
                <a:lnTo>
                  <a:pt x="8920" y="47010"/>
                </a:lnTo>
                <a:lnTo>
                  <a:pt x="8920" y="46890"/>
                </a:lnTo>
                <a:lnTo>
                  <a:pt x="8830" y="46860"/>
                </a:lnTo>
                <a:lnTo>
                  <a:pt x="8670" y="46750"/>
                </a:lnTo>
                <a:lnTo>
                  <a:pt x="8670" y="46640"/>
                </a:lnTo>
                <a:lnTo>
                  <a:pt x="8620" y="46450"/>
                </a:lnTo>
                <a:lnTo>
                  <a:pt x="8310" y="46190"/>
                </a:lnTo>
                <a:lnTo>
                  <a:pt x="7900" y="45960"/>
                </a:lnTo>
                <a:lnTo>
                  <a:pt x="7530" y="45870"/>
                </a:lnTo>
                <a:lnTo>
                  <a:pt x="7530" y="45980"/>
                </a:lnTo>
                <a:lnTo>
                  <a:pt x="8020" y="46300"/>
                </a:lnTo>
                <a:lnTo>
                  <a:pt x="8270" y="46540"/>
                </a:lnTo>
                <a:lnTo>
                  <a:pt x="8280" y="46750"/>
                </a:lnTo>
                <a:lnTo>
                  <a:pt x="8090" y="46730"/>
                </a:lnTo>
                <a:lnTo>
                  <a:pt x="7820" y="46520"/>
                </a:lnTo>
                <a:lnTo>
                  <a:pt x="7420" y="46120"/>
                </a:lnTo>
                <a:lnTo>
                  <a:pt x="5270" y="44830"/>
                </a:lnTo>
                <a:lnTo>
                  <a:pt x="4820" y="44430"/>
                </a:lnTo>
                <a:lnTo>
                  <a:pt x="4550" y="43960"/>
                </a:lnTo>
                <a:lnTo>
                  <a:pt x="4550" y="43410"/>
                </a:lnTo>
                <a:lnTo>
                  <a:pt x="4890" y="42760"/>
                </a:lnTo>
                <a:lnTo>
                  <a:pt x="5410" y="42310"/>
                </a:lnTo>
                <a:lnTo>
                  <a:pt x="5940" y="41970"/>
                </a:lnTo>
                <a:lnTo>
                  <a:pt x="6320" y="41560"/>
                </a:lnTo>
                <a:lnTo>
                  <a:pt x="6410" y="40830"/>
                </a:lnTo>
                <a:lnTo>
                  <a:pt x="6530" y="40830"/>
                </a:lnTo>
                <a:lnTo>
                  <a:pt x="6480" y="41240"/>
                </a:lnTo>
                <a:lnTo>
                  <a:pt x="6410" y="41350"/>
                </a:lnTo>
                <a:lnTo>
                  <a:pt x="6620" y="41350"/>
                </a:lnTo>
                <a:lnTo>
                  <a:pt x="6870" y="41380"/>
                </a:lnTo>
                <a:lnTo>
                  <a:pt x="7080" y="41450"/>
                </a:lnTo>
                <a:lnTo>
                  <a:pt x="7170" y="41540"/>
                </a:lnTo>
                <a:lnTo>
                  <a:pt x="7250" y="41590"/>
                </a:lnTo>
                <a:lnTo>
                  <a:pt x="7720" y="41990"/>
                </a:lnTo>
                <a:lnTo>
                  <a:pt x="7830" y="42060"/>
                </a:lnTo>
                <a:lnTo>
                  <a:pt x="8170" y="42500"/>
                </a:lnTo>
                <a:lnTo>
                  <a:pt x="8250" y="42570"/>
                </a:lnTo>
                <a:lnTo>
                  <a:pt x="8480" y="42710"/>
                </a:lnTo>
                <a:lnTo>
                  <a:pt x="8540" y="42760"/>
                </a:lnTo>
                <a:lnTo>
                  <a:pt x="8560" y="42880"/>
                </a:lnTo>
                <a:lnTo>
                  <a:pt x="8520" y="43170"/>
                </a:lnTo>
                <a:lnTo>
                  <a:pt x="8540" y="43290"/>
                </a:lnTo>
                <a:lnTo>
                  <a:pt x="9140" y="43890"/>
                </a:lnTo>
                <a:lnTo>
                  <a:pt x="9920" y="44060"/>
                </a:lnTo>
                <a:lnTo>
                  <a:pt x="11810" y="43940"/>
                </a:lnTo>
                <a:lnTo>
                  <a:pt x="11810" y="43800"/>
                </a:lnTo>
                <a:lnTo>
                  <a:pt x="10850" y="43820"/>
                </a:lnTo>
                <a:lnTo>
                  <a:pt x="10370" y="43770"/>
                </a:lnTo>
                <a:lnTo>
                  <a:pt x="10170" y="43600"/>
                </a:lnTo>
                <a:lnTo>
                  <a:pt x="10350" y="43300"/>
                </a:lnTo>
                <a:lnTo>
                  <a:pt x="11240" y="42860"/>
                </a:lnTo>
                <a:lnTo>
                  <a:pt x="11360" y="42770"/>
                </a:lnTo>
                <a:lnTo>
                  <a:pt x="15560" y="42500"/>
                </a:lnTo>
                <a:lnTo>
                  <a:pt x="15830" y="42530"/>
                </a:lnTo>
                <a:lnTo>
                  <a:pt x="16260" y="42790"/>
                </a:lnTo>
                <a:lnTo>
                  <a:pt x="16470" y="42810"/>
                </a:lnTo>
                <a:lnTo>
                  <a:pt x="16570" y="42500"/>
                </a:lnTo>
                <a:lnTo>
                  <a:pt x="16950" y="42310"/>
                </a:lnTo>
                <a:lnTo>
                  <a:pt x="17420" y="42020"/>
                </a:lnTo>
                <a:lnTo>
                  <a:pt x="17630" y="41790"/>
                </a:lnTo>
                <a:lnTo>
                  <a:pt x="18060" y="41120"/>
                </a:lnTo>
                <a:lnTo>
                  <a:pt x="18160" y="41030"/>
                </a:lnTo>
                <a:lnTo>
                  <a:pt x="18430" y="40900"/>
                </a:lnTo>
                <a:lnTo>
                  <a:pt x="18530" y="40800"/>
                </a:lnTo>
                <a:lnTo>
                  <a:pt x="18580" y="40620"/>
                </a:lnTo>
                <a:lnTo>
                  <a:pt x="18500" y="40550"/>
                </a:lnTo>
                <a:lnTo>
                  <a:pt x="18400" y="40500"/>
                </a:lnTo>
                <a:lnTo>
                  <a:pt x="18360" y="40390"/>
                </a:lnTo>
                <a:lnTo>
                  <a:pt x="18510" y="39400"/>
                </a:lnTo>
                <a:lnTo>
                  <a:pt x="18480" y="39350"/>
                </a:lnTo>
                <a:lnTo>
                  <a:pt x="18340" y="39050"/>
                </a:lnTo>
                <a:lnTo>
                  <a:pt x="18310" y="38940"/>
                </a:lnTo>
                <a:lnTo>
                  <a:pt x="18340" y="38890"/>
                </a:lnTo>
                <a:lnTo>
                  <a:pt x="18470" y="38360"/>
                </a:lnTo>
                <a:lnTo>
                  <a:pt x="18600" y="38100"/>
                </a:lnTo>
                <a:lnTo>
                  <a:pt x="18750" y="37920"/>
                </a:lnTo>
                <a:lnTo>
                  <a:pt x="19630" y="37160"/>
                </a:lnTo>
                <a:lnTo>
                  <a:pt x="19870" y="36990"/>
                </a:lnTo>
                <a:lnTo>
                  <a:pt x="20170" y="36910"/>
                </a:lnTo>
                <a:lnTo>
                  <a:pt x="20480" y="36930"/>
                </a:lnTo>
                <a:lnTo>
                  <a:pt x="21540" y="37460"/>
                </a:lnTo>
                <a:lnTo>
                  <a:pt x="21710" y="37510"/>
                </a:lnTo>
                <a:lnTo>
                  <a:pt x="21880" y="37460"/>
                </a:lnTo>
                <a:lnTo>
                  <a:pt x="22010" y="37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adriz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4350" y="33140"/>
                </a:moveTo>
                <a:lnTo>
                  <a:pt x="34170" y="33350"/>
                </a:lnTo>
                <a:lnTo>
                  <a:pt x="33460" y="33920"/>
                </a:lnTo>
                <a:lnTo>
                  <a:pt x="33290" y="34130"/>
                </a:lnTo>
                <a:lnTo>
                  <a:pt x="33060" y="34030"/>
                </a:lnTo>
                <a:lnTo>
                  <a:pt x="32800" y="34040"/>
                </a:lnTo>
                <a:lnTo>
                  <a:pt x="32510" y="34090"/>
                </a:lnTo>
                <a:lnTo>
                  <a:pt x="32210" y="34360"/>
                </a:lnTo>
                <a:lnTo>
                  <a:pt x="31540" y="35080"/>
                </a:lnTo>
                <a:lnTo>
                  <a:pt x="31390" y="34830"/>
                </a:lnTo>
                <a:lnTo>
                  <a:pt x="31210" y="34410"/>
                </a:lnTo>
                <a:lnTo>
                  <a:pt x="31140" y="34290"/>
                </a:lnTo>
                <a:lnTo>
                  <a:pt x="30790" y="34180"/>
                </a:lnTo>
                <a:lnTo>
                  <a:pt x="29770" y="34230"/>
                </a:lnTo>
                <a:lnTo>
                  <a:pt x="28370" y="34680"/>
                </a:lnTo>
                <a:lnTo>
                  <a:pt x="27590" y="34810"/>
                </a:lnTo>
                <a:lnTo>
                  <a:pt x="26810" y="34440"/>
                </a:lnTo>
                <a:lnTo>
                  <a:pt x="26540" y="34310"/>
                </a:lnTo>
                <a:lnTo>
                  <a:pt x="26350" y="34250"/>
                </a:lnTo>
                <a:lnTo>
                  <a:pt x="25860" y="34320"/>
                </a:lnTo>
                <a:lnTo>
                  <a:pt x="25130" y="34960"/>
                </a:lnTo>
                <a:lnTo>
                  <a:pt x="24380" y="36280"/>
                </a:lnTo>
                <a:lnTo>
                  <a:pt x="24220" y="36610"/>
                </a:lnTo>
                <a:lnTo>
                  <a:pt x="23880" y="37100"/>
                </a:lnTo>
                <a:lnTo>
                  <a:pt x="22340" y="38660"/>
                </a:lnTo>
                <a:lnTo>
                  <a:pt x="22510" y="38120"/>
                </a:lnTo>
                <a:lnTo>
                  <a:pt x="22530" y="38080"/>
                </a:lnTo>
                <a:lnTo>
                  <a:pt x="22550" y="37970"/>
                </a:lnTo>
                <a:lnTo>
                  <a:pt x="22560" y="37860"/>
                </a:lnTo>
                <a:lnTo>
                  <a:pt x="22540" y="37720"/>
                </a:lnTo>
                <a:lnTo>
                  <a:pt x="22490" y="37560"/>
                </a:lnTo>
                <a:lnTo>
                  <a:pt x="22380" y="37480"/>
                </a:lnTo>
                <a:lnTo>
                  <a:pt x="22030" y="37410"/>
                </a:lnTo>
                <a:lnTo>
                  <a:pt x="22010" y="37370"/>
                </a:lnTo>
                <a:lnTo>
                  <a:pt x="22150" y="37280"/>
                </a:lnTo>
                <a:lnTo>
                  <a:pt x="22400" y="37050"/>
                </a:lnTo>
                <a:lnTo>
                  <a:pt x="22540" y="36800"/>
                </a:lnTo>
                <a:lnTo>
                  <a:pt x="22580" y="36510"/>
                </a:lnTo>
                <a:lnTo>
                  <a:pt x="22470" y="35970"/>
                </a:lnTo>
                <a:lnTo>
                  <a:pt x="22430" y="35860"/>
                </a:lnTo>
                <a:lnTo>
                  <a:pt x="22300" y="35620"/>
                </a:lnTo>
                <a:lnTo>
                  <a:pt x="22180" y="35510"/>
                </a:lnTo>
                <a:lnTo>
                  <a:pt x="22060" y="35480"/>
                </a:lnTo>
                <a:lnTo>
                  <a:pt x="21950" y="35430"/>
                </a:lnTo>
                <a:lnTo>
                  <a:pt x="21880" y="35240"/>
                </a:lnTo>
                <a:lnTo>
                  <a:pt x="21910" y="34970"/>
                </a:lnTo>
                <a:lnTo>
                  <a:pt x="22140" y="34450"/>
                </a:lnTo>
                <a:lnTo>
                  <a:pt x="22170" y="34150"/>
                </a:lnTo>
                <a:lnTo>
                  <a:pt x="21580" y="31890"/>
                </a:lnTo>
                <a:lnTo>
                  <a:pt x="21570" y="31570"/>
                </a:lnTo>
                <a:lnTo>
                  <a:pt x="21680" y="30970"/>
                </a:lnTo>
                <a:lnTo>
                  <a:pt x="21670" y="30670"/>
                </a:lnTo>
                <a:lnTo>
                  <a:pt x="21600" y="30550"/>
                </a:lnTo>
                <a:lnTo>
                  <a:pt x="21440" y="30420"/>
                </a:lnTo>
                <a:lnTo>
                  <a:pt x="21590" y="30310"/>
                </a:lnTo>
                <a:lnTo>
                  <a:pt x="21730" y="30120"/>
                </a:lnTo>
                <a:lnTo>
                  <a:pt x="21790" y="30060"/>
                </a:lnTo>
                <a:lnTo>
                  <a:pt x="21870" y="29990"/>
                </a:lnTo>
                <a:lnTo>
                  <a:pt x="22280" y="30000"/>
                </a:lnTo>
                <a:lnTo>
                  <a:pt x="23560" y="30240"/>
                </a:lnTo>
                <a:lnTo>
                  <a:pt x="23920" y="30780"/>
                </a:lnTo>
                <a:lnTo>
                  <a:pt x="24000" y="30940"/>
                </a:lnTo>
                <a:lnTo>
                  <a:pt x="24170" y="31120"/>
                </a:lnTo>
                <a:lnTo>
                  <a:pt x="24370" y="31260"/>
                </a:lnTo>
                <a:lnTo>
                  <a:pt x="24680" y="31380"/>
                </a:lnTo>
                <a:lnTo>
                  <a:pt x="24890" y="31500"/>
                </a:lnTo>
                <a:lnTo>
                  <a:pt x="25110" y="31700"/>
                </a:lnTo>
                <a:lnTo>
                  <a:pt x="25400" y="31560"/>
                </a:lnTo>
                <a:lnTo>
                  <a:pt x="25590" y="31380"/>
                </a:lnTo>
                <a:lnTo>
                  <a:pt x="26000" y="31270"/>
                </a:lnTo>
                <a:lnTo>
                  <a:pt x="26180" y="31250"/>
                </a:lnTo>
                <a:lnTo>
                  <a:pt x="27500" y="31270"/>
                </a:lnTo>
                <a:lnTo>
                  <a:pt x="28520" y="31610"/>
                </a:lnTo>
                <a:lnTo>
                  <a:pt x="29110" y="31600"/>
                </a:lnTo>
                <a:lnTo>
                  <a:pt x="29870" y="31500"/>
                </a:lnTo>
                <a:lnTo>
                  <a:pt x="30090" y="31530"/>
                </a:lnTo>
                <a:lnTo>
                  <a:pt x="30370" y="31610"/>
                </a:lnTo>
                <a:lnTo>
                  <a:pt x="30730" y="31830"/>
                </a:lnTo>
                <a:lnTo>
                  <a:pt x="31280" y="32080"/>
                </a:lnTo>
                <a:lnTo>
                  <a:pt x="31450" y="31880"/>
                </a:lnTo>
                <a:lnTo>
                  <a:pt x="31560" y="31340"/>
                </a:lnTo>
                <a:lnTo>
                  <a:pt x="31620" y="31220"/>
                </a:lnTo>
                <a:lnTo>
                  <a:pt x="31670" y="31130"/>
                </a:lnTo>
                <a:lnTo>
                  <a:pt x="32070" y="30970"/>
                </a:lnTo>
                <a:lnTo>
                  <a:pt x="32430" y="30850"/>
                </a:lnTo>
                <a:lnTo>
                  <a:pt x="33060" y="31370"/>
                </a:lnTo>
                <a:lnTo>
                  <a:pt x="33210" y="31520"/>
                </a:lnTo>
                <a:lnTo>
                  <a:pt x="33390" y="31750"/>
                </a:lnTo>
                <a:lnTo>
                  <a:pt x="33800" y="32470"/>
                </a:lnTo>
                <a:lnTo>
                  <a:pt x="34350" y="3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Rivas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5880" y="80880"/>
                </a:moveTo>
                <a:lnTo>
                  <a:pt x="55450" y="81040"/>
                </a:lnTo>
                <a:lnTo>
                  <a:pt x="55030" y="80990"/>
                </a:lnTo>
                <a:lnTo>
                  <a:pt x="52070" y="79890"/>
                </a:lnTo>
                <a:lnTo>
                  <a:pt x="49440" y="78910"/>
                </a:lnTo>
                <a:lnTo>
                  <a:pt x="48780" y="78670"/>
                </a:lnTo>
                <a:lnTo>
                  <a:pt x="46300" y="77750"/>
                </a:lnTo>
                <a:lnTo>
                  <a:pt x="44450" y="77060"/>
                </a:lnTo>
                <a:lnTo>
                  <a:pt x="43860" y="76720"/>
                </a:lnTo>
                <a:lnTo>
                  <a:pt x="43340" y="76260"/>
                </a:lnTo>
                <a:lnTo>
                  <a:pt x="42810" y="75980"/>
                </a:lnTo>
                <a:lnTo>
                  <a:pt x="42200" y="76240"/>
                </a:lnTo>
                <a:lnTo>
                  <a:pt x="41690" y="76940"/>
                </a:lnTo>
                <a:lnTo>
                  <a:pt x="41350" y="77670"/>
                </a:lnTo>
                <a:lnTo>
                  <a:pt x="40910" y="78390"/>
                </a:lnTo>
                <a:lnTo>
                  <a:pt x="40900" y="78390"/>
                </a:lnTo>
                <a:lnTo>
                  <a:pt x="39980" y="78010"/>
                </a:lnTo>
                <a:lnTo>
                  <a:pt x="39630" y="77950"/>
                </a:lnTo>
                <a:lnTo>
                  <a:pt x="39370" y="77810"/>
                </a:lnTo>
                <a:lnTo>
                  <a:pt x="39220" y="77480"/>
                </a:lnTo>
                <a:lnTo>
                  <a:pt x="39050" y="76800"/>
                </a:lnTo>
                <a:lnTo>
                  <a:pt x="38720" y="76300"/>
                </a:lnTo>
                <a:lnTo>
                  <a:pt x="36760" y="74100"/>
                </a:lnTo>
                <a:lnTo>
                  <a:pt x="36600" y="73980"/>
                </a:lnTo>
                <a:lnTo>
                  <a:pt x="36520" y="73940"/>
                </a:lnTo>
                <a:lnTo>
                  <a:pt x="36230" y="73740"/>
                </a:lnTo>
                <a:lnTo>
                  <a:pt x="36170" y="73660"/>
                </a:lnTo>
                <a:lnTo>
                  <a:pt x="35540" y="73480"/>
                </a:lnTo>
                <a:lnTo>
                  <a:pt x="35250" y="73220"/>
                </a:lnTo>
                <a:lnTo>
                  <a:pt x="34640" y="72470"/>
                </a:lnTo>
                <a:lnTo>
                  <a:pt x="34150" y="72210"/>
                </a:lnTo>
                <a:lnTo>
                  <a:pt x="33520" y="71550"/>
                </a:lnTo>
                <a:lnTo>
                  <a:pt x="32730" y="71090"/>
                </a:lnTo>
                <a:lnTo>
                  <a:pt x="32460" y="70850"/>
                </a:lnTo>
                <a:lnTo>
                  <a:pt x="32390" y="70700"/>
                </a:lnTo>
                <a:lnTo>
                  <a:pt x="32230" y="70200"/>
                </a:lnTo>
                <a:lnTo>
                  <a:pt x="32230" y="70190"/>
                </a:lnTo>
                <a:lnTo>
                  <a:pt x="32760" y="69220"/>
                </a:lnTo>
                <a:lnTo>
                  <a:pt x="32880" y="68990"/>
                </a:lnTo>
                <a:lnTo>
                  <a:pt x="32940" y="68920"/>
                </a:lnTo>
                <a:lnTo>
                  <a:pt x="33580" y="68490"/>
                </a:lnTo>
                <a:lnTo>
                  <a:pt x="34010" y="68600"/>
                </a:lnTo>
                <a:lnTo>
                  <a:pt x="34150" y="68580"/>
                </a:lnTo>
                <a:lnTo>
                  <a:pt x="34210" y="68520"/>
                </a:lnTo>
                <a:lnTo>
                  <a:pt x="34720" y="68260"/>
                </a:lnTo>
                <a:lnTo>
                  <a:pt x="34790" y="68210"/>
                </a:lnTo>
                <a:lnTo>
                  <a:pt x="34990" y="67880"/>
                </a:lnTo>
                <a:lnTo>
                  <a:pt x="35280" y="67260"/>
                </a:lnTo>
                <a:lnTo>
                  <a:pt x="35330" y="67210"/>
                </a:lnTo>
                <a:lnTo>
                  <a:pt x="35380" y="67180"/>
                </a:lnTo>
                <a:lnTo>
                  <a:pt x="35430" y="67170"/>
                </a:lnTo>
                <a:lnTo>
                  <a:pt x="35460" y="67180"/>
                </a:lnTo>
                <a:lnTo>
                  <a:pt x="35550" y="67200"/>
                </a:lnTo>
                <a:lnTo>
                  <a:pt x="35630" y="67250"/>
                </a:lnTo>
                <a:lnTo>
                  <a:pt x="35700" y="67320"/>
                </a:lnTo>
                <a:lnTo>
                  <a:pt x="35880" y="67510"/>
                </a:lnTo>
                <a:lnTo>
                  <a:pt x="35970" y="67540"/>
                </a:lnTo>
                <a:lnTo>
                  <a:pt x="36780" y="67330"/>
                </a:lnTo>
                <a:lnTo>
                  <a:pt x="37380" y="67150"/>
                </a:lnTo>
                <a:lnTo>
                  <a:pt x="44190" y="67180"/>
                </a:lnTo>
                <a:lnTo>
                  <a:pt x="51910" y="68100"/>
                </a:lnTo>
                <a:lnTo>
                  <a:pt x="47520" y="77160"/>
                </a:lnTo>
                <a:lnTo>
                  <a:pt x="48270" y="77840"/>
                </a:lnTo>
                <a:lnTo>
                  <a:pt x="49910" y="78450"/>
                </a:lnTo>
                <a:lnTo>
                  <a:pt x="50810" y="78830"/>
                </a:lnTo>
                <a:lnTo>
                  <a:pt x="53270" y="79740"/>
                </a:lnTo>
                <a:lnTo>
                  <a:pt x="54840" y="80280"/>
                </a:lnTo>
                <a:lnTo>
                  <a:pt x="55880" y="8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tlántico Sur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77260" y="80950"/>
                </a:moveTo>
                <a:lnTo>
                  <a:pt x="76950" y="80700"/>
                </a:lnTo>
                <a:lnTo>
                  <a:pt x="76470" y="80190"/>
                </a:lnTo>
                <a:lnTo>
                  <a:pt x="76210" y="79750"/>
                </a:lnTo>
                <a:lnTo>
                  <a:pt x="75870" y="79310"/>
                </a:lnTo>
                <a:lnTo>
                  <a:pt x="75810" y="79250"/>
                </a:lnTo>
                <a:lnTo>
                  <a:pt x="75770" y="79220"/>
                </a:lnTo>
                <a:lnTo>
                  <a:pt x="75630" y="79180"/>
                </a:lnTo>
                <a:lnTo>
                  <a:pt x="74910" y="79040"/>
                </a:lnTo>
                <a:lnTo>
                  <a:pt x="74700" y="79020"/>
                </a:lnTo>
                <a:lnTo>
                  <a:pt x="74570" y="79020"/>
                </a:lnTo>
                <a:lnTo>
                  <a:pt x="74530" y="79050"/>
                </a:lnTo>
                <a:lnTo>
                  <a:pt x="74490" y="79070"/>
                </a:lnTo>
                <a:lnTo>
                  <a:pt x="74450" y="79090"/>
                </a:lnTo>
                <a:lnTo>
                  <a:pt x="74390" y="79090"/>
                </a:lnTo>
                <a:lnTo>
                  <a:pt x="74330" y="79050"/>
                </a:lnTo>
                <a:lnTo>
                  <a:pt x="74250" y="78960"/>
                </a:lnTo>
                <a:lnTo>
                  <a:pt x="74220" y="78880"/>
                </a:lnTo>
                <a:lnTo>
                  <a:pt x="74210" y="78810"/>
                </a:lnTo>
                <a:lnTo>
                  <a:pt x="74200" y="78690"/>
                </a:lnTo>
                <a:lnTo>
                  <a:pt x="74200" y="78630"/>
                </a:lnTo>
                <a:lnTo>
                  <a:pt x="74180" y="78590"/>
                </a:lnTo>
                <a:lnTo>
                  <a:pt x="74150" y="78550"/>
                </a:lnTo>
                <a:lnTo>
                  <a:pt x="74090" y="78490"/>
                </a:lnTo>
                <a:lnTo>
                  <a:pt x="74030" y="78410"/>
                </a:lnTo>
                <a:lnTo>
                  <a:pt x="74010" y="78360"/>
                </a:lnTo>
                <a:lnTo>
                  <a:pt x="73990" y="78260"/>
                </a:lnTo>
                <a:lnTo>
                  <a:pt x="73990" y="78200"/>
                </a:lnTo>
                <a:lnTo>
                  <a:pt x="74020" y="77860"/>
                </a:lnTo>
                <a:lnTo>
                  <a:pt x="74010" y="77800"/>
                </a:lnTo>
                <a:lnTo>
                  <a:pt x="73980" y="77770"/>
                </a:lnTo>
                <a:lnTo>
                  <a:pt x="73930" y="77750"/>
                </a:lnTo>
                <a:lnTo>
                  <a:pt x="73670" y="77880"/>
                </a:lnTo>
                <a:lnTo>
                  <a:pt x="73580" y="77900"/>
                </a:lnTo>
                <a:lnTo>
                  <a:pt x="73410" y="77920"/>
                </a:lnTo>
                <a:lnTo>
                  <a:pt x="73260" y="77980"/>
                </a:lnTo>
                <a:lnTo>
                  <a:pt x="73220" y="78010"/>
                </a:lnTo>
                <a:lnTo>
                  <a:pt x="73180" y="78030"/>
                </a:lnTo>
                <a:lnTo>
                  <a:pt x="73130" y="78040"/>
                </a:lnTo>
                <a:lnTo>
                  <a:pt x="73090" y="78070"/>
                </a:lnTo>
                <a:lnTo>
                  <a:pt x="73020" y="78070"/>
                </a:lnTo>
                <a:lnTo>
                  <a:pt x="72940" y="78060"/>
                </a:lnTo>
                <a:lnTo>
                  <a:pt x="72760" y="77990"/>
                </a:lnTo>
                <a:lnTo>
                  <a:pt x="72650" y="77970"/>
                </a:lnTo>
                <a:lnTo>
                  <a:pt x="72520" y="78000"/>
                </a:lnTo>
                <a:lnTo>
                  <a:pt x="72450" y="78020"/>
                </a:lnTo>
                <a:lnTo>
                  <a:pt x="72360" y="78070"/>
                </a:lnTo>
                <a:lnTo>
                  <a:pt x="72320" y="78100"/>
                </a:lnTo>
                <a:lnTo>
                  <a:pt x="72240" y="78150"/>
                </a:lnTo>
                <a:lnTo>
                  <a:pt x="72200" y="78160"/>
                </a:lnTo>
                <a:lnTo>
                  <a:pt x="72080" y="78190"/>
                </a:lnTo>
                <a:lnTo>
                  <a:pt x="71920" y="78270"/>
                </a:lnTo>
                <a:lnTo>
                  <a:pt x="71850" y="78260"/>
                </a:lnTo>
                <a:lnTo>
                  <a:pt x="71750" y="78210"/>
                </a:lnTo>
                <a:lnTo>
                  <a:pt x="71570" y="78060"/>
                </a:lnTo>
                <a:lnTo>
                  <a:pt x="71370" y="77850"/>
                </a:lnTo>
                <a:lnTo>
                  <a:pt x="71350" y="77810"/>
                </a:lnTo>
                <a:lnTo>
                  <a:pt x="71340" y="77770"/>
                </a:lnTo>
                <a:lnTo>
                  <a:pt x="71340" y="77710"/>
                </a:lnTo>
                <a:lnTo>
                  <a:pt x="71360" y="77610"/>
                </a:lnTo>
                <a:lnTo>
                  <a:pt x="71300" y="77570"/>
                </a:lnTo>
                <a:lnTo>
                  <a:pt x="71180" y="77560"/>
                </a:lnTo>
                <a:lnTo>
                  <a:pt x="70600" y="77640"/>
                </a:lnTo>
                <a:lnTo>
                  <a:pt x="70370" y="77560"/>
                </a:lnTo>
                <a:lnTo>
                  <a:pt x="70070" y="77440"/>
                </a:lnTo>
                <a:lnTo>
                  <a:pt x="69950" y="77410"/>
                </a:lnTo>
                <a:lnTo>
                  <a:pt x="69900" y="77410"/>
                </a:lnTo>
                <a:lnTo>
                  <a:pt x="69780" y="77410"/>
                </a:lnTo>
                <a:lnTo>
                  <a:pt x="69600" y="77430"/>
                </a:lnTo>
                <a:lnTo>
                  <a:pt x="69550" y="77430"/>
                </a:lnTo>
                <a:lnTo>
                  <a:pt x="69500" y="77420"/>
                </a:lnTo>
                <a:lnTo>
                  <a:pt x="69360" y="77370"/>
                </a:lnTo>
                <a:lnTo>
                  <a:pt x="69260" y="77340"/>
                </a:lnTo>
                <a:lnTo>
                  <a:pt x="69210" y="77320"/>
                </a:lnTo>
                <a:lnTo>
                  <a:pt x="69090" y="77250"/>
                </a:lnTo>
                <a:lnTo>
                  <a:pt x="69020" y="77220"/>
                </a:lnTo>
                <a:lnTo>
                  <a:pt x="68960" y="77210"/>
                </a:lnTo>
                <a:lnTo>
                  <a:pt x="68900" y="77210"/>
                </a:lnTo>
                <a:lnTo>
                  <a:pt x="68830" y="77160"/>
                </a:lnTo>
                <a:lnTo>
                  <a:pt x="68730" y="77050"/>
                </a:lnTo>
                <a:lnTo>
                  <a:pt x="68360" y="76430"/>
                </a:lnTo>
                <a:lnTo>
                  <a:pt x="68200" y="76220"/>
                </a:lnTo>
                <a:lnTo>
                  <a:pt x="67680" y="75700"/>
                </a:lnTo>
                <a:lnTo>
                  <a:pt x="66960" y="75180"/>
                </a:lnTo>
                <a:lnTo>
                  <a:pt x="66100" y="74730"/>
                </a:lnTo>
                <a:lnTo>
                  <a:pt x="65930" y="74610"/>
                </a:lnTo>
                <a:lnTo>
                  <a:pt x="65760" y="74440"/>
                </a:lnTo>
                <a:lnTo>
                  <a:pt x="65620" y="74150"/>
                </a:lnTo>
                <a:lnTo>
                  <a:pt x="65590" y="73910"/>
                </a:lnTo>
                <a:lnTo>
                  <a:pt x="65570" y="73680"/>
                </a:lnTo>
                <a:lnTo>
                  <a:pt x="65460" y="73430"/>
                </a:lnTo>
                <a:lnTo>
                  <a:pt x="65180" y="73140"/>
                </a:lnTo>
                <a:lnTo>
                  <a:pt x="63720" y="72230"/>
                </a:lnTo>
                <a:lnTo>
                  <a:pt x="63190" y="71900"/>
                </a:lnTo>
                <a:lnTo>
                  <a:pt x="61970" y="71450"/>
                </a:lnTo>
                <a:lnTo>
                  <a:pt x="61900" y="70730"/>
                </a:lnTo>
                <a:lnTo>
                  <a:pt x="61770" y="70010"/>
                </a:lnTo>
                <a:lnTo>
                  <a:pt x="61770" y="69760"/>
                </a:lnTo>
                <a:lnTo>
                  <a:pt x="61830" y="69400"/>
                </a:lnTo>
                <a:lnTo>
                  <a:pt x="62090" y="68500"/>
                </a:lnTo>
                <a:lnTo>
                  <a:pt x="62270" y="68070"/>
                </a:lnTo>
                <a:lnTo>
                  <a:pt x="62300" y="67870"/>
                </a:lnTo>
                <a:lnTo>
                  <a:pt x="62310" y="67710"/>
                </a:lnTo>
                <a:lnTo>
                  <a:pt x="62120" y="67130"/>
                </a:lnTo>
                <a:lnTo>
                  <a:pt x="61930" y="66650"/>
                </a:lnTo>
                <a:lnTo>
                  <a:pt x="61900" y="66170"/>
                </a:lnTo>
                <a:lnTo>
                  <a:pt x="61920" y="65940"/>
                </a:lnTo>
                <a:lnTo>
                  <a:pt x="61880" y="65820"/>
                </a:lnTo>
                <a:lnTo>
                  <a:pt x="61760" y="65700"/>
                </a:lnTo>
                <a:lnTo>
                  <a:pt x="61610" y="65570"/>
                </a:lnTo>
                <a:lnTo>
                  <a:pt x="61340" y="65070"/>
                </a:lnTo>
                <a:lnTo>
                  <a:pt x="60970" y="63780"/>
                </a:lnTo>
                <a:lnTo>
                  <a:pt x="60870" y="63460"/>
                </a:lnTo>
                <a:lnTo>
                  <a:pt x="60740" y="63220"/>
                </a:lnTo>
                <a:lnTo>
                  <a:pt x="60720" y="63160"/>
                </a:lnTo>
                <a:lnTo>
                  <a:pt x="60710" y="63080"/>
                </a:lnTo>
                <a:lnTo>
                  <a:pt x="60850" y="62950"/>
                </a:lnTo>
                <a:lnTo>
                  <a:pt x="61570" y="62650"/>
                </a:lnTo>
                <a:lnTo>
                  <a:pt x="59230" y="61520"/>
                </a:lnTo>
                <a:lnTo>
                  <a:pt x="59100" y="61330"/>
                </a:lnTo>
                <a:lnTo>
                  <a:pt x="57940" y="58390"/>
                </a:lnTo>
                <a:lnTo>
                  <a:pt x="57690" y="57270"/>
                </a:lnTo>
                <a:lnTo>
                  <a:pt x="57670" y="56650"/>
                </a:lnTo>
                <a:lnTo>
                  <a:pt x="57780" y="56230"/>
                </a:lnTo>
                <a:lnTo>
                  <a:pt x="57730" y="55950"/>
                </a:lnTo>
                <a:lnTo>
                  <a:pt x="57080" y="54790"/>
                </a:lnTo>
                <a:lnTo>
                  <a:pt x="56970" y="54670"/>
                </a:lnTo>
                <a:lnTo>
                  <a:pt x="56840" y="54560"/>
                </a:lnTo>
                <a:lnTo>
                  <a:pt x="56710" y="54420"/>
                </a:lnTo>
                <a:lnTo>
                  <a:pt x="56580" y="54200"/>
                </a:lnTo>
                <a:lnTo>
                  <a:pt x="56480" y="53890"/>
                </a:lnTo>
                <a:lnTo>
                  <a:pt x="56400" y="53280"/>
                </a:lnTo>
                <a:lnTo>
                  <a:pt x="56430" y="52970"/>
                </a:lnTo>
                <a:lnTo>
                  <a:pt x="56480" y="52730"/>
                </a:lnTo>
                <a:lnTo>
                  <a:pt x="56580" y="52480"/>
                </a:lnTo>
                <a:lnTo>
                  <a:pt x="56610" y="52370"/>
                </a:lnTo>
                <a:lnTo>
                  <a:pt x="56570" y="52240"/>
                </a:lnTo>
                <a:lnTo>
                  <a:pt x="56450" y="52050"/>
                </a:lnTo>
                <a:lnTo>
                  <a:pt x="56210" y="51810"/>
                </a:lnTo>
                <a:lnTo>
                  <a:pt x="55830" y="51230"/>
                </a:lnTo>
                <a:lnTo>
                  <a:pt x="55430" y="50330"/>
                </a:lnTo>
                <a:lnTo>
                  <a:pt x="55320" y="50150"/>
                </a:lnTo>
                <a:lnTo>
                  <a:pt x="54790" y="49660"/>
                </a:lnTo>
                <a:lnTo>
                  <a:pt x="54350" y="49020"/>
                </a:lnTo>
                <a:lnTo>
                  <a:pt x="54250" y="48920"/>
                </a:lnTo>
                <a:lnTo>
                  <a:pt x="54040" y="48810"/>
                </a:lnTo>
                <a:lnTo>
                  <a:pt x="54020" y="48750"/>
                </a:lnTo>
                <a:lnTo>
                  <a:pt x="54010" y="48660"/>
                </a:lnTo>
                <a:lnTo>
                  <a:pt x="54070" y="48370"/>
                </a:lnTo>
                <a:lnTo>
                  <a:pt x="54040" y="48030"/>
                </a:lnTo>
                <a:lnTo>
                  <a:pt x="53960" y="47790"/>
                </a:lnTo>
                <a:lnTo>
                  <a:pt x="53800" y="47490"/>
                </a:lnTo>
                <a:lnTo>
                  <a:pt x="53690" y="47360"/>
                </a:lnTo>
                <a:lnTo>
                  <a:pt x="53580" y="47260"/>
                </a:lnTo>
                <a:lnTo>
                  <a:pt x="53420" y="47170"/>
                </a:lnTo>
                <a:lnTo>
                  <a:pt x="53270" y="46940"/>
                </a:lnTo>
                <a:lnTo>
                  <a:pt x="53180" y="46900"/>
                </a:lnTo>
                <a:lnTo>
                  <a:pt x="52650" y="46490"/>
                </a:lnTo>
                <a:lnTo>
                  <a:pt x="52310" y="46310"/>
                </a:lnTo>
                <a:lnTo>
                  <a:pt x="51960" y="46320"/>
                </a:lnTo>
                <a:lnTo>
                  <a:pt x="51610" y="46630"/>
                </a:lnTo>
                <a:lnTo>
                  <a:pt x="51520" y="46860"/>
                </a:lnTo>
                <a:lnTo>
                  <a:pt x="51450" y="47380"/>
                </a:lnTo>
                <a:lnTo>
                  <a:pt x="51370" y="47660"/>
                </a:lnTo>
                <a:lnTo>
                  <a:pt x="51320" y="47650"/>
                </a:lnTo>
                <a:lnTo>
                  <a:pt x="51170" y="47750"/>
                </a:lnTo>
                <a:lnTo>
                  <a:pt x="51040" y="47860"/>
                </a:lnTo>
                <a:lnTo>
                  <a:pt x="51040" y="47920"/>
                </a:lnTo>
                <a:lnTo>
                  <a:pt x="50980" y="47950"/>
                </a:lnTo>
                <a:lnTo>
                  <a:pt x="50740" y="48190"/>
                </a:lnTo>
                <a:lnTo>
                  <a:pt x="50920" y="48490"/>
                </a:lnTo>
                <a:lnTo>
                  <a:pt x="50940" y="48770"/>
                </a:lnTo>
                <a:lnTo>
                  <a:pt x="50800" y="48910"/>
                </a:lnTo>
                <a:lnTo>
                  <a:pt x="50490" y="48820"/>
                </a:lnTo>
                <a:lnTo>
                  <a:pt x="50010" y="47790"/>
                </a:lnTo>
                <a:lnTo>
                  <a:pt x="49870" y="47160"/>
                </a:lnTo>
                <a:lnTo>
                  <a:pt x="49790" y="46950"/>
                </a:lnTo>
                <a:lnTo>
                  <a:pt x="49610" y="46590"/>
                </a:lnTo>
                <a:lnTo>
                  <a:pt x="49590" y="46410"/>
                </a:lnTo>
                <a:lnTo>
                  <a:pt x="49630" y="46230"/>
                </a:lnTo>
                <a:lnTo>
                  <a:pt x="49700" y="46080"/>
                </a:lnTo>
                <a:lnTo>
                  <a:pt x="49820" y="45960"/>
                </a:lnTo>
                <a:lnTo>
                  <a:pt x="49980" y="45870"/>
                </a:lnTo>
                <a:lnTo>
                  <a:pt x="50250" y="45850"/>
                </a:lnTo>
                <a:lnTo>
                  <a:pt x="50450" y="45880"/>
                </a:lnTo>
                <a:lnTo>
                  <a:pt x="50670" y="45890"/>
                </a:lnTo>
                <a:lnTo>
                  <a:pt x="50850" y="45830"/>
                </a:lnTo>
                <a:lnTo>
                  <a:pt x="51060" y="45640"/>
                </a:lnTo>
                <a:lnTo>
                  <a:pt x="51120" y="45460"/>
                </a:lnTo>
                <a:lnTo>
                  <a:pt x="51120" y="45160"/>
                </a:lnTo>
                <a:lnTo>
                  <a:pt x="51180" y="45070"/>
                </a:lnTo>
                <a:lnTo>
                  <a:pt x="51370" y="45040"/>
                </a:lnTo>
                <a:lnTo>
                  <a:pt x="51520" y="45080"/>
                </a:lnTo>
                <a:lnTo>
                  <a:pt x="51850" y="45170"/>
                </a:lnTo>
                <a:lnTo>
                  <a:pt x="52050" y="45200"/>
                </a:lnTo>
                <a:lnTo>
                  <a:pt x="52270" y="45190"/>
                </a:lnTo>
                <a:lnTo>
                  <a:pt x="52530" y="45140"/>
                </a:lnTo>
                <a:lnTo>
                  <a:pt x="53030" y="44990"/>
                </a:lnTo>
                <a:lnTo>
                  <a:pt x="53210" y="44970"/>
                </a:lnTo>
                <a:lnTo>
                  <a:pt x="54300" y="45160"/>
                </a:lnTo>
                <a:lnTo>
                  <a:pt x="54540" y="45230"/>
                </a:lnTo>
                <a:lnTo>
                  <a:pt x="54610" y="45150"/>
                </a:lnTo>
                <a:lnTo>
                  <a:pt x="54830" y="45000"/>
                </a:lnTo>
                <a:lnTo>
                  <a:pt x="54950" y="44900"/>
                </a:lnTo>
                <a:lnTo>
                  <a:pt x="55130" y="44610"/>
                </a:lnTo>
                <a:lnTo>
                  <a:pt x="55260" y="44300"/>
                </a:lnTo>
                <a:lnTo>
                  <a:pt x="55630" y="44370"/>
                </a:lnTo>
                <a:lnTo>
                  <a:pt x="56050" y="44090"/>
                </a:lnTo>
                <a:lnTo>
                  <a:pt x="56430" y="43720"/>
                </a:lnTo>
                <a:lnTo>
                  <a:pt x="56700" y="43530"/>
                </a:lnTo>
                <a:lnTo>
                  <a:pt x="56920" y="43510"/>
                </a:lnTo>
                <a:lnTo>
                  <a:pt x="57270" y="43410"/>
                </a:lnTo>
                <a:lnTo>
                  <a:pt x="57520" y="43400"/>
                </a:lnTo>
                <a:lnTo>
                  <a:pt x="57750" y="43460"/>
                </a:lnTo>
                <a:lnTo>
                  <a:pt x="57860" y="43540"/>
                </a:lnTo>
                <a:lnTo>
                  <a:pt x="57960" y="43550"/>
                </a:lnTo>
                <a:lnTo>
                  <a:pt x="58150" y="43400"/>
                </a:lnTo>
                <a:lnTo>
                  <a:pt x="58260" y="43360"/>
                </a:lnTo>
                <a:lnTo>
                  <a:pt x="58330" y="43380"/>
                </a:lnTo>
                <a:lnTo>
                  <a:pt x="58390" y="43360"/>
                </a:lnTo>
                <a:lnTo>
                  <a:pt x="58420" y="43080"/>
                </a:lnTo>
                <a:lnTo>
                  <a:pt x="58500" y="42890"/>
                </a:lnTo>
                <a:lnTo>
                  <a:pt x="58520" y="42830"/>
                </a:lnTo>
                <a:lnTo>
                  <a:pt x="58540" y="42560"/>
                </a:lnTo>
                <a:lnTo>
                  <a:pt x="58660" y="41930"/>
                </a:lnTo>
                <a:lnTo>
                  <a:pt x="58730" y="41770"/>
                </a:lnTo>
                <a:lnTo>
                  <a:pt x="59120" y="41340"/>
                </a:lnTo>
                <a:lnTo>
                  <a:pt x="59130" y="41330"/>
                </a:lnTo>
                <a:lnTo>
                  <a:pt x="59250" y="41240"/>
                </a:lnTo>
                <a:lnTo>
                  <a:pt x="59320" y="41190"/>
                </a:lnTo>
                <a:lnTo>
                  <a:pt x="59330" y="41180"/>
                </a:lnTo>
                <a:lnTo>
                  <a:pt x="59280" y="41170"/>
                </a:lnTo>
                <a:lnTo>
                  <a:pt x="59240" y="41180"/>
                </a:lnTo>
                <a:lnTo>
                  <a:pt x="59180" y="41190"/>
                </a:lnTo>
                <a:lnTo>
                  <a:pt x="59140" y="41210"/>
                </a:lnTo>
                <a:lnTo>
                  <a:pt x="58940" y="41330"/>
                </a:lnTo>
                <a:lnTo>
                  <a:pt x="58880" y="41340"/>
                </a:lnTo>
                <a:lnTo>
                  <a:pt x="58830" y="41350"/>
                </a:lnTo>
                <a:lnTo>
                  <a:pt x="58770" y="41350"/>
                </a:lnTo>
                <a:lnTo>
                  <a:pt x="58710" y="41340"/>
                </a:lnTo>
                <a:lnTo>
                  <a:pt x="58660" y="41320"/>
                </a:lnTo>
                <a:lnTo>
                  <a:pt x="58620" y="41300"/>
                </a:lnTo>
                <a:lnTo>
                  <a:pt x="58580" y="41270"/>
                </a:lnTo>
                <a:lnTo>
                  <a:pt x="58520" y="41200"/>
                </a:lnTo>
                <a:lnTo>
                  <a:pt x="58470" y="41130"/>
                </a:lnTo>
                <a:lnTo>
                  <a:pt x="58210" y="40580"/>
                </a:lnTo>
                <a:lnTo>
                  <a:pt x="58090" y="40210"/>
                </a:lnTo>
                <a:lnTo>
                  <a:pt x="58070" y="40170"/>
                </a:lnTo>
                <a:lnTo>
                  <a:pt x="57930" y="39980"/>
                </a:lnTo>
                <a:lnTo>
                  <a:pt x="57850" y="39920"/>
                </a:lnTo>
                <a:lnTo>
                  <a:pt x="57810" y="39900"/>
                </a:lnTo>
                <a:lnTo>
                  <a:pt x="57770" y="39880"/>
                </a:lnTo>
                <a:lnTo>
                  <a:pt x="57720" y="39870"/>
                </a:lnTo>
                <a:lnTo>
                  <a:pt x="57670" y="39850"/>
                </a:lnTo>
                <a:lnTo>
                  <a:pt x="57630" y="39820"/>
                </a:lnTo>
                <a:lnTo>
                  <a:pt x="57500" y="39700"/>
                </a:lnTo>
                <a:lnTo>
                  <a:pt x="57460" y="39680"/>
                </a:lnTo>
                <a:lnTo>
                  <a:pt x="57420" y="39660"/>
                </a:lnTo>
                <a:lnTo>
                  <a:pt x="57480" y="39530"/>
                </a:lnTo>
                <a:lnTo>
                  <a:pt x="57540" y="39430"/>
                </a:lnTo>
                <a:lnTo>
                  <a:pt x="58330" y="38370"/>
                </a:lnTo>
                <a:lnTo>
                  <a:pt x="63060" y="37790"/>
                </a:lnTo>
                <a:lnTo>
                  <a:pt x="65620" y="37780"/>
                </a:lnTo>
                <a:lnTo>
                  <a:pt x="65980" y="37730"/>
                </a:lnTo>
                <a:lnTo>
                  <a:pt x="66210" y="37650"/>
                </a:lnTo>
                <a:lnTo>
                  <a:pt x="66440" y="37400"/>
                </a:lnTo>
                <a:lnTo>
                  <a:pt x="66630" y="37270"/>
                </a:lnTo>
                <a:lnTo>
                  <a:pt x="66770" y="37230"/>
                </a:lnTo>
                <a:lnTo>
                  <a:pt x="66890" y="37220"/>
                </a:lnTo>
                <a:lnTo>
                  <a:pt x="67020" y="37240"/>
                </a:lnTo>
                <a:lnTo>
                  <a:pt x="67120" y="37260"/>
                </a:lnTo>
                <a:lnTo>
                  <a:pt x="67240" y="37320"/>
                </a:lnTo>
                <a:lnTo>
                  <a:pt x="67360" y="37400"/>
                </a:lnTo>
                <a:lnTo>
                  <a:pt x="67580" y="37460"/>
                </a:lnTo>
                <a:lnTo>
                  <a:pt x="67760" y="37460"/>
                </a:lnTo>
                <a:lnTo>
                  <a:pt x="68860" y="37150"/>
                </a:lnTo>
                <a:lnTo>
                  <a:pt x="69110" y="37110"/>
                </a:lnTo>
                <a:lnTo>
                  <a:pt x="69250" y="37150"/>
                </a:lnTo>
                <a:lnTo>
                  <a:pt x="69300" y="37240"/>
                </a:lnTo>
                <a:lnTo>
                  <a:pt x="69660" y="38360"/>
                </a:lnTo>
                <a:lnTo>
                  <a:pt x="69730" y="38490"/>
                </a:lnTo>
                <a:lnTo>
                  <a:pt x="69830" y="38610"/>
                </a:lnTo>
                <a:lnTo>
                  <a:pt x="69950" y="38640"/>
                </a:lnTo>
                <a:lnTo>
                  <a:pt x="70110" y="38710"/>
                </a:lnTo>
                <a:lnTo>
                  <a:pt x="70550" y="38580"/>
                </a:lnTo>
                <a:lnTo>
                  <a:pt x="70840" y="38640"/>
                </a:lnTo>
                <a:lnTo>
                  <a:pt x="70780" y="38550"/>
                </a:lnTo>
                <a:lnTo>
                  <a:pt x="70680" y="38360"/>
                </a:lnTo>
                <a:lnTo>
                  <a:pt x="70590" y="38260"/>
                </a:lnTo>
                <a:lnTo>
                  <a:pt x="70940" y="38330"/>
                </a:lnTo>
                <a:lnTo>
                  <a:pt x="71220" y="38440"/>
                </a:lnTo>
                <a:lnTo>
                  <a:pt x="71440" y="38390"/>
                </a:lnTo>
                <a:lnTo>
                  <a:pt x="71590" y="37990"/>
                </a:lnTo>
                <a:lnTo>
                  <a:pt x="71710" y="38080"/>
                </a:lnTo>
                <a:lnTo>
                  <a:pt x="71800" y="38090"/>
                </a:lnTo>
                <a:lnTo>
                  <a:pt x="71960" y="37990"/>
                </a:lnTo>
                <a:lnTo>
                  <a:pt x="72090" y="37990"/>
                </a:lnTo>
                <a:lnTo>
                  <a:pt x="72260" y="38100"/>
                </a:lnTo>
                <a:lnTo>
                  <a:pt x="72330" y="38020"/>
                </a:lnTo>
                <a:lnTo>
                  <a:pt x="72310" y="37830"/>
                </a:lnTo>
                <a:lnTo>
                  <a:pt x="72200" y="37610"/>
                </a:lnTo>
                <a:lnTo>
                  <a:pt x="72400" y="37640"/>
                </a:lnTo>
                <a:lnTo>
                  <a:pt x="72470" y="37690"/>
                </a:lnTo>
                <a:lnTo>
                  <a:pt x="72750" y="37720"/>
                </a:lnTo>
                <a:lnTo>
                  <a:pt x="74230" y="37780"/>
                </a:lnTo>
                <a:lnTo>
                  <a:pt x="74590" y="37830"/>
                </a:lnTo>
                <a:lnTo>
                  <a:pt x="74770" y="37910"/>
                </a:lnTo>
                <a:lnTo>
                  <a:pt x="74920" y="38000"/>
                </a:lnTo>
                <a:lnTo>
                  <a:pt x="75110" y="38080"/>
                </a:lnTo>
                <a:lnTo>
                  <a:pt x="75420" y="38160"/>
                </a:lnTo>
                <a:lnTo>
                  <a:pt x="75560" y="38240"/>
                </a:lnTo>
                <a:lnTo>
                  <a:pt x="75630" y="38320"/>
                </a:lnTo>
                <a:lnTo>
                  <a:pt x="75620" y="38430"/>
                </a:lnTo>
                <a:lnTo>
                  <a:pt x="75580" y="38540"/>
                </a:lnTo>
                <a:lnTo>
                  <a:pt x="75510" y="38650"/>
                </a:lnTo>
                <a:lnTo>
                  <a:pt x="75170" y="39080"/>
                </a:lnTo>
                <a:lnTo>
                  <a:pt x="75100" y="39180"/>
                </a:lnTo>
                <a:lnTo>
                  <a:pt x="75060" y="39290"/>
                </a:lnTo>
                <a:lnTo>
                  <a:pt x="75050" y="39400"/>
                </a:lnTo>
                <a:lnTo>
                  <a:pt x="75070" y="39500"/>
                </a:lnTo>
                <a:lnTo>
                  <a:pt x="75120" y="39580"/>
                </a:lnTo>
                <a:lnTo>
                  <a:pt x="75200" y="39660"/>
                </a:lnTo>
                <a:lnTo>
                  <a:pt x="76580" y="40670"/>
                </a:lnTo>
                <a:lnTo>
                  <a:pt x="78380" y="41720"/>
                </a:lnTo>
                <a:lnTo>
                  <a:pt x="78720" y="41830"/>
                </a:lnTo>
                <a:lnTo>
                  <a:pt x="79460" y="41800"/>
                </a:lnTo>
                <a:lnTo>
                  <a:pt x="80380" y="41860"/>
                </a:lnTo>
                <a:lnTo>
                  <a:pt x="80720" y="41810"/>
                </a:lnTo>
                <a:lnTo>
                  <a:pt x="81120" y="44260"/>
                </a:lnTo>
                <a:lnTo>
                  <a:pt x="80510" y="49210"/>
                </a:lnTo>
                <a:lnTo>
                  <a:pt x="80510" y="50310"/>
                </a:lnTo>
                <a:lnTo>
                  <a:pt x="80570" y="50490"/>
                </a:lnTo>
                <a:lnTo>
                  <a:pt x="80830" y="51030"/>
                </a:lnTo>
                <a:lnTo>
                  <a:pt x="81010" y="51630"/>
                </a:lnTo>
                <a:lnTo>
                  <a:pt x="81520" y="52350"/>
                </a:lnTo>
                <a:lnTo>
                  <a:pt x="81640" y="52810"/>
                </a:lnTo>
                <a:lnTo>
                  <a:pt x="81600" y="53390"/>
                </a:lnTo>
                <a:lnTo>
                  <a:pt x="81400" y="53690"/>
                </a:lnTo>
                <a:lnTo>
                  <a:pt x="81030" y="53820"/>
                </a:lnTo>
                <a:lnTo>
                  <a:pt x="80440" y="53840"/>
                </a:lnTo>
                <a:lnTo>
                  <a:pt x="79990" y="53930"/>
                </a:lnTo>
                <a:lnTo>
                  <a:pt x="79540" y="54100"/>
                </a:lnTo>
                <a:lnTo>
                  <a:pt x="79110" y="54170"/>
                </a:lnTo>
                <a:lnTo>
                  <a:pt x="78740" y="53970"/>
                </a:lnTo>
                <a:lnTo>
                  <a:pt x="78880" y="53830"/>
                </a:lnTo>
                <a:lnTo>
                  <a:pt x="79260" y="53560"/>
                </a:lnTo>
                <a:lnTo>
                  <a:pt x="79370" y="53440"/>
                </a:lnTo>
                <a:lnTo>
                  <a:pt x="79380" y="53220"/>
                </a:lnTo>
                <a:lnTo>
                  <a:pt x="79310" y="52930"/>
                </a:lnTo>
                <a:lnTo>
                  <a:pt x="79200" y="52670"/>
                </a:lnTo>
                <a:lnTo>
                  <a:pt x="78800" y="52310"/>
                </a:lnTo>
                <a:lnTo>
                  <a:pt x="78830" y="51080"/>
                </a:lnTo>
                <a:lnTo>
                  <a:pt x="78740" y="50610"/>
                </a:lnTo>
                <a:lnTo>
                  <a:pt x="78810" y="50580"/>
                </a:lnTo>
                <a:lnTo>
                  <a:pt x="78830" y="50570"/>
                </a:lnTo>
                <a:lnTo>
                  <a:pt x="78840" y="50560"/>
                </a:lnTo>
                <a:lnTo>
                  <a:pt x="78880" y="50490"/>
                </a:lnTo>
                <a:lnTo>
                  <a:pt x="78990" y="50490"/>
                </a:lnTo>
                <a:lnTo>
                  <a:pt x="79640" y="50700"/>
                </a:lnTo>
                <a:lnTo>
                  <a:pt x="80090" y="50120"/>
                </a:lnTo>
                <a:lnTo>
                  <a:pt x="80250" y="49270"/>
                </a:lnTo>
                <a:lnTo>
                  <a:pt x="80010" y="48700"/>
                </a:lnTo>
                <a:lnTo>
                  <a:pt x="80010" y="48560"/>
                </a:lnTo>
                <a:lnTo>
                  <a:pt x="80160" y="48380"/>
                </a:lnTo>
                <a:lnTo>
                  <a:pt x="80230" y="48130"/>
                </a:lnTo>
                <a:lnTo>
                  <a:pt x="80260" y="47080"/>
                </a:lnTo>
                <a:lnTo>
                  <a:pt x="80290" y="47040"/>
                </a:lnTo>
                <a:lnTo>
                  <a:pt x="80360" y="46980"/>
                </a:lnTo>
                <a:lnTo>
                  <a:pt x="80450" y="46880"/>
                </a:lnTo>
                <a:lnTo>
                  <a:pt x="80510" y="46750"/>
                </a:lnTo>
                <a:lnTo>
                  <a:pt x="80440" y="46250"/>
                </a:lnTo>
                <a:lnTo>
                  <a:pt x="80090" y="45950"/>
                </a:lnTo>
                <a:lnTo>
                  <a:pt x="79600" y="45830"/>
                </a:lnTo>
                <a:lnTo>
                  <a:pt x="79130" y="45870"/>
                </a:lnTo>
                <a:lnTo>
                  <a:pt x="78750" y="46090"/>
                </a:lnTo>
                <a:lnTo>
                  <a:pt x="78590" y="46440"/>
                </a:lnTo>
                <a:lnTo>
                  <a:pt x="78600" y="46820"/>
                </a:lnTo>
                <a:lnTo>
                  <a:pt x="78740" y="47150"/>
                </a:lnTo>
                <a:lnTo>
                  <a:pt x="79150" y="47370"/>
                </a:lnTo>
                <a:lnTo>
                  <a:pt x="79190" y="47400"/>
                </a:lnTo>
                <a:lnTo>
                  <a:pt x="79180" y="47470"/>
                </a:lnTo>
                <a:lnTo>
                  <a:pt x="79220" y="47790"/>
                </a:lnTo>
                <a:lnTo>
                  <a:pt x="79240" y="47920"/>
                </a:lnTo>
                <a:lnTo>
                  <a:pt x="79320" y="48050"/>
                </a:lnTo>
                <a:lnTo>
                  <a:pt x="79410" y="48100"/>
                </a:lnTo>
                <a:lnTo>
                  <a:pt x="79480" y="48170"/>
                </a:lnTo>
                <a:lnTo>
                  <a:pt x="79500" y="48370"/>
                </a:lnTo>
                <a:lnTo>
                  <a:pt x="79500" y="48680"/>
                </a:lnTo>
                <a:lnTo>
                  <a:pt x="79460" y="48810"/>
                </a:lnTo>
                <a:lnTo>
                  <a:pt x="79370" y="48960"/>
                </a:lnTo>
                <a:lnTo>
                  <a:pt x="79440" y="49050"/>
                </a:lnTo>
                <a:lnTo>
                  <a:pt x="79630" y="49340"/>
                </a:lnTo>
                <a:lnTo>
                  <a:pt x="79060" y="49680"/>
                </a:lnTo>
                <a:lnTo>
                  <a:pt x="78080" y="50500"/>
                </a:lnTo>
                <a:lnTo>
                  <a:pt x="77490" y="50750"/>
                </a:lnTo>
                <a:lnTo>
                  <a:pt x="76700" y="50840"/>
                </a:lnTo>
                <a:lnTo>
                  <a:pt x="76370" y="50950"/>
                </a:lnTo>
                <a:lnTo>
                  <a:pt x="76230" y="51190"/>
                </a:lnTo>
                <a:lnTo>
                  <a:pt x="76230" y="52170"/>
                </a:lnTo>
                <a:lnTo>
                  <a:pt x="76250" y="52190"/>
                </a:lnTo>
                <a:lnTo>
                  <a:pt x="76320" y="52150"/>
                </a:lnTo>
                <a:lnTo>
                  <a:pt x="76480" y="52160"/>
                </a:lnTo>
                <a:lnTo>
                  <a:pt x="76700" y="52210"/>
                </a:lnTo>
                <a:lnTo>
                  <a:pt x="76850" y="52200"/>
                </a:lnTo>
                <a:lnTo>
                  <a:pt x="76970" y="52240"/>
                </a:lnTo>
                <a:lnTo>
                  <a:pt x="77120" y="52420"/>
                </a:lnTo>
                <a:lnTo>
                  <a:pt x="77240" y="53260"/>
                </a:lnTo>
                <a:lnTo>
                  <a:pt x="77170" y="53660"/>
                </a:lnTo>
                <a:lnTo>
                  <a:pt x="77040" y="54040"/>
                </a:lnTo>
                <a:lnTo>
                  <a:pt x="76980" y="54390"/>
                </a:lnTo>
                <a:lnTo>
                  <a:pt x="77120" y="54740"/>
                </a:lnTo>
                <a:lnTo>
                  <a:pt x="77460" y="54900"/>
                </a:lnTo>
                <a:lnTo>
                  <a:pt x="78030" y="54780"/>
                </a:lnTo>
                <a:lnTo>
                  <a:pt x="78130" y="55070"/>
                </a:lnTo>
                <a:lnTo>
                  <a:pt x="78110" y="55260"/>
                </a:lnTo>
                <a:lnTo>
                  <a:pt x="78010" y="55620"/>
                </a:lnTo>
                <a:lnTo>
                  <a:pt x="77990" y="55840"/>
                </a:lnTo>
                <a:lnTo>
                  <a:pt x="78030" y="55950"/>
                </a:lnTo>
                <a:lnTo>
                  <a:pt x="78120" y="55780"/>
                </a:lnTo>
                <a:lnTo>
                  <a:pt x="78410" y="54820"/>
                </a:lnTo>
                <a:lnTo>
                  <a:pt x="78520" y="54580"/>
                </a:lnTo>
                <a:lnTo>
                  <a:pt x="78680" y="54480"/>
                </a:lnTo>
                <a:lnTo>
                  <a:pt x="79040" y="54530"/>
                </a:lnTo>
                <a:lnTo>
                  <a:pt x="79120" y="54680"/>
                </a:lnTo>
                <a:lnTo>
                  <a:pt x="78260" y="56400"/>
                </a:lnTo>
                <a:lnTo>
                  <a:pt x="77860" y="58620"/>
                </a:lnTo>
                <a:lnTo>
                  <a:pt x="77990" y="61020"/>
                </a:lnTo>
                <a:lnTo>
                  <a:pt x="78130" y="61430"/>
                </a:lnTo>
                <a:lnTo>
                  <a:pt x="78000" y="61500"/>
                </a:lnTo>
                <a:lnTo>
                  <a:pt x="77870" y="61550"/>
                </a:lnTo>
                <a:lnTo>
                  <a:pt x="77940" y="61170"/>
                </a:lnTo>
                <a:lnTo>
                  <a:pt x="77810" y="60850"/>
                </a:lnTo>
                <a:lnTo>
                  <a:pt x="77350" y="60280"/>
                </a:lnTo>
                <a:lnTo>
                  <a:pt x="77160" y="59800"/>
                </a:lnTo>
                <a:lnTo>
                  <a:pt x="77320" y="59600"/>
                </a:lnTo>
                <a:lnTo>
                  <a:pt x="77590" y="59420"/>
                </a:lnTo>
                <a:lnTo>
                  <a:pt x="77730" y="58980"/>
                </a:lnTo>
                <a:lnTo>
                  <a:pt x="77640" y="58670"/>
                </a:lnTo>
                <a:lnTo>
                  <a:pt x="77400" y="58300"/>
                </a:lnTo>
                <a:lnTo>
                  <a:pt x="77070" y="57980"/>
                </a:lnTo>
                <a:lnTo>
                  <a:pt x="76730" y="57820"/>
                </a:lnTo>
                <a:lnTo>
                  <a:pt x="76170" y="57880"/>
                </a:lnTo>
                <a:lnTo>
                  <a:pt x="76200" y="58160"/>
                </a:lnTo>
                <a:lnTo>
                  <a:pt x="76490" y="58330"/>
                </a:lnTo>
                <a:lnTo>
                  <a:pt x="76730" y="58080"/>
                </a:lnTo>
                <a:lnTo>
                  <a:pt x="76870" y="58080"/>
                </a:lnTo>
                <a:lnTo>
                  <a:pt x="77180" y="58400"/>
                </a:lnTo>
                <a:lnTo>
                  <a:pt x="77300" y="58600"/>
                </a:lnTo>
                <a:lnTo>
                  <a:pt x="77350" y="58850"/>
                </a:lnTo>
                <a:lnTo>
                  <a:pt x="77290" y="59160"/>
                </a:lnTo>
                <a:lnTo>
                  <a:pt x="77010" y="59570"/>
                </a:lnTo>
                <a:lnTo>
                  <a:pt x="76980" y="59870"/>
                </a:lnTo>
                <a:lnTo>
                  <a:pt x="76880" y="60230"/>
                </a:lnTo>
                <a:lnTo>
                  <a:pt x="76550" y="60240"/>
                </a:lnTo>
                <a:lnTo>
                  <a:pt x="75790" y="60010"/>
                </a:lnTo>
                <a:lnTo>
                  <a:pt x="75690" y="60070"/>
                </a:lnTo>
                <a:lnTo>
                  <a:pt x="75920" y="60210"/>
                </a:lnTo>
                <a:lnTo>
                  <a:pt x="76370" y="60390"/>
                </a:lnTo>
                <a:lnTo>
                  <a:pt x="76470" y="60540"/>
                </a:lnTo>
                <a:lnTo>
                  <a:pt x="76550" y="60740"/>
                </a:lnTo>
                <a:lnTo>
                  <a:pt x="76590" y="60970"/>
                </a:lnTo>
                <a:lnTo>
                  <a:pt x="76600" y="61220"/>
                </a:lnTo>
                <a:lnTo>
                  <a:pt x="76570" y="61390"/>
                </a:lnTo>
                <a:lnTo>
                  <a:pt x="76400" y="61730"/>
                </a:lnTo>
                <a:lnTo>
                  <a:pt x="76370" y="61870"/>
                </a:lnTo>
                <a:lnTo>
                  <a:pt x="76400" y="61970"/>
                </a:lnTo>
                <a:lnTo>
                  <a:pt x="76460" y="62080"/>
                </a:lnTo>
                <a:lnTo>
                  <a:pt x="76500" y="62200"/>
                </a:lnTo>
                <a:lnTo>
                  <a:pt x="76480" y="62320"/>
                </a:lnTo>
                <a:lnTo>
                  <a:pt x="76380" y="62440"/>
                </a:lnTo>
                <a:lnTo>
                  <a:pt x="76280" y="62490"/>
                </a:lnTo>
                <a:lnTo>
                  <a:pt x="76180" y="62530"/>
                </a:lnTo>
                <a:lnTo>
                  <a:pt x="76120" y="62580"/>
                </a:lnTo>
                <a:lnTo>
                  <a:pt x="75780" y="63020"/>
                </a:lnTo>
                <a:lnTo>
                  <a:pt x="75670" y="63090"/>
                </a:lnTo>
                <a:lnTo>
                  <a:pt x="75510" y="63150"/>
                </a:lnTo>
                <a:lnTo>
                  <a:pt x="75330" y="63280"/>
                </a:lnTo>
                <a:lnTo>
                  <a:pt x="75180" y="63450"/>
                </a:lnTo>
                <a:lnTo>
                  <a:pt x="75100" y="63610"/>
                </a:lnTo>
                <a:lnTo>
                  <a:pt x="75340" y="63780"/>
                </a:lnTo>
                <a:lnTo>
                  <a:pt x="75640" y="64040"/>
                </a:lnTo>
                <a:lnTo>
                  <a:pt x="75890" y="64330"/>
                </a:lnTo>
                <a:lnTo>
                  <a:pt x="76040" y="64690"/>
                </a:lnTo>
                <a:lnTo>
                  <a:pt x="76180" y="64790"/>
                </a:lnTo>
                <a:lnTo>
                  <a:pt x="76360" y="64860"/>
                </a:lnTo>
                <a:lnTo>
                  <a:pt x="76540" y="64880"/>
                </a:lnTo>
                <a:lnTo>
                  <a:pt x="76810" y="64850"/>
                </a:lnTo>
                <a:lnTo>
                  <a:pt x="76830" y="64760"/>
                </a:lnTo>
                <a:lnTo>
                  <a:pt x="76760" y="64640"/>
                </a:lnTo>
                <a:lnTo>
                  <a:pt x="76730" y="64500"/>
                </a:lnTo>
                <a:lnTo>
                  <a:pt x="76850" y="64130"/>
                </a:lnTo>
                <a:lnTo>
                  <a:pt x="76950" y="63940"/>
                </a:lnTo>
                <a:lnTo>
                  <a:pt x="77120" y="63870"/>
                </a:lnTo>
                <a:lnTo>
                  <a:pt x="77420" y="63860"/>
                </a:lnTo>
                <a:lnTo>
                  <a:pt x="77600" y="64010"/>
                </a:lnTo>
                <a:lnTo>
                  <a:pt x="78450" y="67430"/>
                </a:lnTo>
                <a:lnTo>
                  <a:pt x="78490" y="68090"/>
                </a:lnTo>
                <a:lnTo>
                  <a:pt x="78480" y="68330"/>
                </a:lnTo>
                <a:lnTo>
                  <a:pt x="78460" y="68470"/>
                </a:lnTo>
                <a:lnTo>
                  <a:pt x="78390" y="68590"/>
                </a:lnTo>
                <a:lnTo>
                  <a:pt x="78240" y="68730"/>
                </a:lnTo>
                <a:lnTo>
                  <a:pt x="78210" y="68670"/>
                </a:lnTo>
                <a:lnTo>
                  <a:pt x="77950" y="68730"/>
                </a:lnTo>
                <a:lnTo>
                  <a:pt x="77690" y="68810"/>
                </a:lnTo>
                <a:lnTo>
                  <a:pt x="77670" y="68850"/>
                </a:lnTo>
                <a:lnTo>
                  <a:pt x="77530" y="68920"/>
                </a:lnTo>
                <a:lnTo>
                  <a:pt x="77350" y="69190"/>
                </a:lnTo>
                <a:lnTo>
                  <a:pt x="77180" y="69250"/>
                </a:lnTo>
                <a:lnTo>
                  <a:pt x="76960" y="69250"/>
                </a:lnTo>
                <a:lnTo>
                  <a:pt x="76780" y="69280"/>
                </a:lnTo>
                <a:lnTo>
                  <a:pt x="76630" y="69350"/>
                </a:lnTo>
                <a:lnTo>
                  <a:pt x="76480" y="69490"/>
                </a:lnTo>
                <a:lnTo>
                  <a:pt x="76290" y="70070"/>
                </a:lnTo>
                <a:lnTo>
                  <a:pt x="76110" y="70950"/>
                </a:lnTo>
                <a:lnTo>
                  <a:pt x="75870" y="71610"/>
                </a:lnTo>
                <a:lnTo>
                  <a:pt x="75480" y="71550"/>
                </a:lnTo>
                <a:lnTo>
                  <a:pt x="75360" y="71550"/>
                </a:lnTo>
                <a:lnTo>
                  <a:pt x="74780" y="72290"/>
                </a:lnTo>
                <a:lnTo>
                  <a:pt x="74610" y="72580"/>
                </a:lnTo>
                <a:lnTo>
                  <a:pt x="74520" y="72900"/>
                </a:lnTo>
                <a:lnTo>
                  <a:pt x="74520" y="74790"/>
                </a:lnTo>
                <a:lnTo>
                  <a:pt x="75080" y="77240"/>
                </a:lnTo>
                <a:lnTo>
                  <a:pt x="75480" y="78220"/>
                </a:lnTo>
                <a:lnTo>
                  <a:pt x="76030" y="79070"/>
                </a:lnTo>
                <a:lnTo>
                  <a:pt x="76210" y="79530"/>
                </a:lnTo>
                <a:lnTo>
                  <a:pt x="76640" y="80240"/>
                </a:lnTo>
                <a:lnTo>
                  <a:pt x="76800" y="80380"/>
                </a:lnTo>
                <a:lnTo>
                  <a:pt x="77130" y="80590"/>
                </a:lnTo>
                <a:lnTo>
                  <a:pt x="77260" y="80950"/>
                </a:lnTo>
                <a:close/>
                <a:moveTo>
                  <a:pt x="77120" y="63470"/>
                </a:moveTo>
                <a:lnTo>
                  <a:pt x="76980" y="62970"/>
                </a:lnTo>
                <a:lnTo>
                  <a:pt x="76940" y="62290"/>
                </a:lnTo>
                <a:lnTo>
                  <a:pt x="77070" y="61700"/>
                </a:lnTo>
                <a:lnTo>
                  <a:pt x="77440" y="61440"/>
                </a:lnTo>
                <a:lnTo>
                  <a:pt x="77470" y="61440"/>
                </a:lnTo>
                <a:lnTo>
                  <a:pt x="77490" y="61460"/>
                </a:lnTo>
                <a:lnTo>
                  <a:pt x="77500" y="61490"/>
                </a:lnTo>
                <a:lnTo>
                  <a:pt x="77490" y="61550"/>
                </a:lnTo>
                <a:lnTo>
                  <a:pt x="77370" y="61750"/>
                </a:lnTo>
                <a:lnTo>
                  <a:pt x="77240" y="62050"/>
                </a:lnTo>
                <a:lnTo>
                  <a:pt x="77150" y="62390"/>
                </a:lnTo>
                <a:lnTo>
                  <a:pt x="77120" y="62700"/>
                </a:lnTo>
                <a:lnTo>
                  <a:pt x="77220" y="63380"/>
                </a:lnTo>
                <a:lnTo>
                  <a:pt x="77230" y="63630"/>
                </a:lnTo>
                <a:lnTo>
                  <a:pt x="77120" y="63470"/>
                </a:lnTo>
                <a:close/>
                <a:moveTo>
                  <a:pt x="89440" y="58500"/>
                </a:moveTo>
                <a:lnTo>
                  <a:pt x="89400" y="58090"/>
                </a:lnTo>
                <a:lnTo>
                  <a:pt x="89580" y="57760"/>
                </a:lnTo>
                <a:lnTo>
                  <a:pt x="89830" y="57620"/>
                </a:lnTo>
                <a:lnTo>
                  <a:pt x="90040" y="57790"/>
                </a:lnTo>
                <a:lnTo>
                  <a:pt x="89970" y="57920"/>
                </a:lnTo>
                <a:lnTo>
                  <a:pt x="89440" y="58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eón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14900" y="52600"/>
                </a:moveTo>
                <a:lnTo>
                  <a:pt x="15310" y="52360"/>
                </a:lnTo>
                <a:lnTo>
                  <a:pt x="16210" y="52260"/>
                </a:lnTo>
                <a:lnTo>
                  <a:pt x="16520" y="52120"/>
                </a:lnTo>
                <a:lnTo>
                  <a:pt x="16830" y="51940"/>
                </a:lnTo>
                <a:lnTo>
                  <a:pt x="17010" y="51830"/>
                </a:lnTo>
                <a:lnTo>
                  <a:pt x="17960" y="50840"/>
                </a:lnTo>
                <a:lnTo>
                  <a:pt x="18330" y="50240"/>
                </a:lnTo>
                <a:lnTo>
                  <a:pt x="18470" y="49870"/>
                </a:lnTo>
                <a:lnTo>
                  <a:pt x="18540" y="49750"/>
                </a:lnTo>
                <a:lnTo>
                  <a:pt x="18900" y="49410"/>
                </a:lnTo>
                <a:lnTo>
                  <a:pt x="19360" y="48900"/>
                </a:lnTo>
                <a:lnTo>
                  <a:pt x="19810" y="48410"/>
                </a:lnTo>
                <a:lnTo>
                  <a:pt x="20170" y="48250"/>
                </a:lnTo>
                <a:lnTo>
                  <a:pt x="20520" y="47820"/>
                </a:lnTo>
                <a:lnTo>
                  <a:pt x="20780" y="47330"/>
                </a:lnTo>
                <a:lnTo>
                  <a:pt x="20910" y="47200"/>
                </a:lnTo>
                <a:lnTo>
                  <a:pt x="21110" y="47090"/>
                </a:lnTo>
                <a:lnTo>
                  <a:pt x="22430" y="46910"/>
                </a:lnTo>
                <a:lnTo>
                  <a:pt x="22690" y="46850"/>
                </a:lnTo>
                <a:lnTo>
                  <a:pt x="22840" y="46790"/>
                </a:lnTo>
                <a:lnTo>
                  <a:pt x="23160" y="46590"/>
                </a:lnTo>
                <a:lnTo>
                  <a:pt x="23390" y="46060"/>
                </a:lnTo>
                <a:lnTo>
                  <a:pt x="23450" y="45470"/>
                </a:lnTo>
                <a:lnTo>
                  <a:pt x="23280" y="43200"/>
                </a:lnTo>
                <a:lnTo>
                  <a:pt x="23050" y="42670"/>
                </a:lnTo>
                <a:lnTo>
                  <a:pt x="22800" y="42270"/>
                </a:lnTo>
                <a:lnTo>
                  <a:pt x="22410" y="41370"/>
                </a:lnTo>
                <a:lnTo>
                  <a:pt x="22230" y="40730"/>
                </a:lnTo>
                <a:lnTo>
                  <a:pt x="22550" y="40600"/>
                </a:lnTo>
                <a:lnTo>
                  <a:pt x="22730" y="40590"/>
                </a:lnTo>
                <a:lnTo>
                  <a:pt x="22970" y="40590"/>
                </a:lnTo>
                <a:lnTo>
                  <a:pt x="23260" y="40690"/>
                </a:lnTo>
                <a:lnTo>
                  <a:pt x="23620" y="40870"/>
                </a:lnTo>
                <a:lnTo>
                  <a:pt x="23830" y="40850"/>
                </a:lnTo>
                <a:lnTo>
                  <a:pt x="24210" y="40770"/>
                </a:lnTo>
                <a:lnTo>
                  <a:pt x="25420" y="40360"/>
                </a:lnTo>
                <a:lnTo>
                  <a:pt x="26440" y="40140"/>
                </a:lnTo>
                <a:lnTo>
                  <a:pt x="26660" y="40200"/>
                </a:lnTo>
                <a:lnTo>
                  <a:pt x="26800" y="40270"/>
                </a:lnTo>
                <a:lnTo>
                  <a:pt x="27130" y="40610"/>
                </a:lnTo>
                <a:lnTo>
                  <a:pt x="27620" y="41410"/>
                </a:lnTo>
                <a:lnTo>
                  <a:pt x="27800" y="41670"/>
                </a:lnTo>
                <a:lnTo>
                  <a:pt x="27900" y="41830"/>
                </a:lnTo>
                <a:lnTo>
                  <a:pt x="28030" y="42300"/>
                </a:lnTo>
                <a:lnTo>
                  <a:pt x="27990" y="42890"/>
                </a:lnTo>
                <a:lnTo>
                  <a:pt x="27580" y="43610"/>
                </a:lnTo>
                <a:lnTo>
                  <a:pt x="27560" y="43820"/>
                </a:lnTo>
                <a:lnTo>
                  <a:pt x="27560" y="43980"/>
                </a:lnTo>
                <a:lnTo>
                  <a:pt x="27750" y="44310"/>
                </a:lnTo>
                <a:lnTo>
                  <a:pt x="28360" y="44620"/>
                </a:lnTo>
                <a:lnTo>
                  <a:pt x="30610" y="45280"/>
                </a:lnTo>
                <a:lnTo>
                  <a:pt x="30550" y="45740"/>
                </a:lnTo>
                <a:lnTo>
                  <a:pt x="30340" y="47610"/>
                </a:lnTo>
                <a:lnTo>
                  <a:pt x="30150" y="49260"/>
                </a:lnTo>
                <a:lnTo>
                  <a:pt x="29430" y="49710"/>
                </a:lnTo>
                <a:lnTo>
                  <a:pt x="29160" y="49960"/>
                </a:lnTo>
                <a:lnTo>
                  <a:pt x="29010" y="50170"/>
                </a:lnTo>
                <a:lnTo>
                  <a:pt x="28960" y="50280"/>
                </a:lnTo>
                <a:lnTo>
                  <a:pt x="28940" y="50370"/>
                </a:lnTo>
                <a:lnTo>
                  <a:pt x="28940" y="50440"/>
                </a:lnTo>
                <a:lnTo>
                  <a:pt x="28910" y="50630"/>
                </a:lnTo>
                <a:lnTo>
                  <a:pt x="28910" y="50700"/>
                </a:lnTo>
                <a:lnTo>
                  <a:pt x="28920" y="50750"/>
                </a:lnTo>
                <a:lnTo>
                  <a:pt x="28920" y="50840"/>
                </a:lnTo>
                <a:lnTo>
                  <a:pt x="28890" y="50960"/>
                </a:lnTo>
                <a:lnTo>
                  <a:pt x="28780" y="51290"/>
                </a:lnTo>
                <a:lnTo>
                  <a:pt x="28760" y="51380"/>
                </a:lnTo>
                <a:lnTo>
                  <a:pt x="28770" y="51430"/>
                </a:lnTo>
                <a:lnTo>
                  <a:pt x="28810" y="51520"/>
                </a:lnTo>
                <a:lnTo>
                  <a:pt x="28830" y="51570"/>
                </a:lnTo>
                <a:lnTo>
                  <a:pt x="29000" y="51820"/>
                </a:lnTo>
                <a:lnTo>
                  <a:pt x="29010" y="51830"/>
                </a:lnTo>
                <a:lnTo>
                  <a:pt x="29110" y="51920"/>
                </a:lnTo>
                <a:lnTo>
                  <a:pt x="29140" y="51960"/>
                </a:lnTo>
                <a:lnTo>
                  <a:pt x="29150" y="52010"/>
                </a:lnTo>
                <a:lnTo>
                  <a:pt x="29150" y="52120"/>
                </a:lnTo>
                <a:lnTo>
                  <a:pt x="29160" y="52190"/>
                </a:lnTo>
                <a:lnTo>
                  <a:pt x="29190" y="52260"/>
                </a:lnTo>
                <a:lnTo>
                  <a:pt x="29160" y="52310"/>
                </a:lnTo>
                <a:lnTo>
                  <a:pt x="29090" y="52400"/>
                </a:lnTo>
                <a:lnTo>
                  <a:pt x="27300" y="54170"/>
                </a:lnTo>
                <a:lnTo>
                  <a:pt x="26080" y="55410"/>
                </a:lnTo>
                <a:lnTo>
                  <a:pt x="25820" y="55770"/>
                </a:lnTo>
                <a:lnTo>
                  <a:pt x="25790" y="56060"/>
                </a:lnTo>
                <a:lnTo>
                  <a:pt x="25790" y="57390"/>
                </a:lnTo>
                <a:lnTo>
                  <a:pt x="25820" y="57520"/>
                </a:lnTo>
                <a:lnTo>
                  <a:pt x="25870" y="57630"/>
                </a:lnTo>
                <a:lnTo>
                  <a:pt x="25940" y="57690"/>
                </a:lnTo>
                <a:lnTo>
                  <a:pt x="26030" y="57750"/>
                </a:lnTo>
                <a:lnTo>
                  <a:pt x="26150" y="57890"/>
                </a:lnTo>
                <a:lnTo>
                  <a:pt x="26180" y="58220"/>
                </a:lnTo>
                <a:lnTo>
                  <a:pt x="25940" y="58740"/>
                </a:lnTo>
                <a:lnTo>
                  <a:pt x="25590" y="59160"/>
                </a:lnTo>
                <a:lnTo>
                  <a:pt x="24900" y="59690"/>
                </a:lnTo>
                <a:lnTo>
                  <a:pt x="24790" y="59740"/>
                </a:lnTo>
                <a:lnTo>
                  <a:pt x="24740" y="59740"/>
                </a:lnTo>
                <a:lnTo>
                  <a:pt x="24480" y="59690"/>
                </a:lnTo>
                <a:lnTo>
                  <a:pt x="24220" y="59590"/>
                </a:lnTo>
                <a:lnTo>
                  <a:pt x="24180" y="59580"/>
                </a:lnTo>
                <a:lnTo>
                  <a:pt x="24140" y="59580"/>
                </a:lnTo>
                <a:lnTo>
                  <a:pt x="24090" y="59590"/>
                </a:lnTo>
                <a:lnTo>
                  <a:pt x="24040" y="59600"/>
                </a:lnTo>
                <a:lnTo>
                  <a:pt x="23760" y="59700"/>
                </a:lnTo>
                <a:lnTo>
                  <a:pt x="23630" y="59730"/>
                </a:lnTo>
                <a:lnTo>
                  <a:pt x="23570" y="59760"/>
                </a:lnTo>
                <a:lnTo>
                  <a:pt x="23520" y="59790"/>
                </a:lnTo>
                <a:lnTo>
                  <a:pt x="23490" y="59830"/>
                </a:lnTo>
                <a:lnTo>
                  <a:pt x="23470" y="59870"/>
                </a:lnTo>
                <a:lnTo>
                  <a:pt x="23470" y="59930"/>
                </a:lnTo>
                <a:lnTo>
                  <a:pt x="23480" y="59980"/>
                </a:lnTo>
                <a:lnTo>
                  <a:pt x="23510" y="60080"/>
                </a:lnTo>
                <a:lnTo>
                  <a:pt x="23630" y="60340"/>
                </a:lnTo>
                <a:lnTo>
                  <a:pt x="23720" y="60450"/>
                </a:lnTo>
                <a:lnTo>
                  <a:pt x="23740" y="60490"/>
                </a:lnTo>
                <a:lnTo>
                  <a:pt x="23760" y="60550"/>
                </a:lnTo>
                <a:lnTo>
                  <a:pt x="23760" y="60600"/>
                </a:lnTo>
                <a:lnTo>
                  <a:pt x="23750" y="60650"/>
                </a:lnTo>
                <a:lnTo>
                  <a:pt x="23670" y="60790"/>
                </a:lnTo>
                <a:lnTo>
                  <a:pt x="23610" y="60860"/>
                </a:lnTo>
                <a:lnTo>
                  <a:pt x="23150" y="61190"/>
                </a:lnTo>
                <a:lnTo>
                  <a:pt x="22800" y="60750"/>
                </a:lnTo>
                <a:lnTo>
                  <a:pt x="22110" y="59550"/>
                </a:lnTo>
                <a:lnTo>
                  <a:pt x="21460" y="57780"/>
                </a:lnTo>
                <a:lnTo>
                  <a:pt x="21280" y="57500"/>
                </a:lnTo>
                <a:lnTo>
                  <a:pt x="20830" y="57100"/>
                </a:lnTo>
                <a:lnTo>
                  <a:pt x="17070" y="54800"/>
                </a:lnTo>
                <a:lnTo>
                  <a:pt x="16840" y="54510"/>
                </a:lnTo>
                <a:lnTo>
                  <a:pt x="15810" y="53910"/>
                </a:lnTo>
                <a:lnTo>
                  <a:pt x="15250" y="53310"/>
                </a:lnTo>
                <a:lnTo>
                  <a:pt x="13980" y="52730"/>
                </a:lnTo>
                <a:lnTo>
                  <a:pt x="13930" y="52300"/>
                </a:lnTo>
                <a:lnTo>
                  <a:pt x="14140" y="52580"/>
                </a:lnTo>
                <a:lnTo>
                  <a:pt x="14500" y="52820"/>
                </a:lnTo>
                <a:lnTo>
                  <a:pt x="14920" y="52990"/>
                </a:lnTo>
                <a:lnTo>
                  <a:pt x="15320" y="53070"/>
                </a:lnTo>
                <a:lnTo>
                  <a:pt x="14900" y="5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Managu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23150" y="61190"/>
                </a:moveTo>
                <a:lnTo>
                  <a:pt x="23610" y="60860"/>
                </a:lnTo>
                <a:lnTo>
                  <a:pt x="23670" y="60790"/>
                </a:lnTo>
                <a:lnTo>
                  <a:pt x="23750" y="60650"/>
                </a:lnTo>
                <a:lnTo>
                  <a:pt x="23760" y="60600"/>
                </a:lnTo>
                <a:lnTo>
                  <a:pt x="23760" y="60550"/>
                </a:lnTo>
                <a:lnTo>
                  <a:pt x="23740" y="60490"/>
                </a:lnTo>
                <a:lnTo>
                  <a:pt x="23720" y="60450"/>
                </a:lnTo>
                <a:lnTo>
                  <a:pt x="23630" y="60340"/>
                </a:lnTo>
                <a:lnTo>
                  <a:pt x="23510" y="60080"/>
                </a:lnTo>
                <a:lnTo>
                  <a:pt x="23480" y="59980"/>
                </a:lnTo>
                <a:lnTo>
                  <a:pt x="23470" y="59930"/>
                </a:lnTo>
                <a:lnTo>
                  <a:pt x="23470" y="59870"/>
                </a:lnTo>
                <a:lnTo>
                  <a:pt x="23490" y="59830"/>
                </a:lnTo>
                <a:lnTo>
                  <a:pt x="23520" y="59790"/>
                </a:lnTo>
                <a:lnTo>
                  <a:pt x="23570" y="59760"/>
                </a:lnTo>
                <a:lnTo>
                  <a:pt x="23630" y="59730"/>
                </a:lnTo>
                <a:lnTo>
                  <a:pt x="23760" y="59700"/>
                </a:lnTo>
                <a:lnTo>
                  <a:pt x="24040" y="59600"/>
                </a:lnTo>
                <a:lnTo>
                  <a:pt x="24090" y="59590"/>
                </a:lnTo>
                <a:lnTo>
                  <a:pt x="24140" y="59580"/>
                </a:lnTo>
                <a:lnTo>
                  <a:pt x="24180" y="59580"/>
                </a:lnTo>
                <a:lnTo>
                  <a:pt x="24220" y="59590"/>
                </a:lnTo>
                <a:lnTo>
                  <a:pt x="24480" y="59690"/>
                </a:lnTo>
                <a:lnTo>
                  <a:pt x="24740" y="59740"/>
                </a:lnTo>
                <a:lnTo>
                  <a:pt x="24790" y="59740"/>
                </a:lnTo>
                <a:lnTo>
                  <a:pt x="24900" y="59690"/>
                </a:lnTo>
                <a:lnTo>
                  <a:pt x="25590" y="59160"/>
                </a:lnTo>
                <a:lnTo>
                  <a:pt x="25940" y="58740"/>
                </a:lnTo>
                <a:lnTo>
                  <a:pt x="26180" y="58220"/>
                </a:lnTo>
                <a:lnTo>
                  <a:pt x="26150" y="57890"/>
                </a:lnTo>
                <a:lnTo>
                  <a:pt x="26030" y="57750"/>
                </a:lnTo>
                <a:lnTo>
                  <a:pt x="25940" y="57690"/>
                </a:lnTo>
                <a:lnTo>
                  <a:pt x="25870" y="57630"/>
                </a:lnTo>
                <a:lnTo>
                  <a:pt x="25820" y="57520"/>
                </a:lnTo>
                <a:lnTo>
                  <a:pt x="25790" y="57390"/>
                </a:lnTo>
                <a:lnTo>
                  <a:pt x="25790" y="56060"/>
                </a:lnTo>
                <a:lnTo>
                  <a:pt x="25820" y="55770"/>
                </a:lnTo>
                <a:lnTo>
                  <a:pt x="26080" y="55410"/>
                </a:lnTo>
                <a:lnTo>
                  <a:pt x="27300" y="54170"/>
                </a:lnTo>
                <a:lnTo>
                  <a:pt x="29090" y="52400"/>
                </a:lnTo>
                <a:lnTo>
                  <a:pt x="29160" y="52310"/>
                </a:lnTo>
                <a:lnTo>
                  <a:pt x="29190" y="52260"/>
                </a:lnTo>
                <a:lnTo>
                  <a:pt x="29160" y="52190"/>
                </a:lnTo>
                <a:lnTo>
                  <a:pt x="29150" y="52120"/>
                </a:lnTo>
                <a:lnTo>
                  <a:pt x="29150" y="52010"/>
                </a:lnTo>
                <a:lnTo>
                  <a:pt x="29140" y="51960"/>
                </a:lnTo>
                <a:lnTo>
                  <a:pt x="29110" y="51920"/>
                </a:lnTo>
                <a:lnTo>
                  <a:pt x="29010" y="51830"/>
                </a:lnTo>
                <a:lnTo>
                  <a:pt x="29000" y="51820"/>
                </a:lnTo>
                <a:lnTo>
                  <a:pt x="28830" y="51570"/>
                </a:lnTo>
                <a:lnTo>
                  <a:pt x="28810" y="51520"/>
                </a:lnTo>
                <a:lnTo>
                  <a:pt x="28770" y="51430"/>
                </a:lnTo>
                <a:lnTo>
                  <a:pt x="28760" y="51380"/>
                </a:lnTo>
                <a:lnTo>
                  <a:pt x="28780" y="51290"/>
                </a:lnTo>
                <a:lnTo>
                  <a:pt x="28890" y="50960"/>
                </a:lnTo>
                <a:lnTo>
                  <a:pt x="28920" y="50840"/>
                </a:lnTo>
                <a:lnTo>
                  <a:pt x="28920" y="50750"/>
                </a:lnTo>
                <a:lnTo>
                  <a:pt x="28910" y="50700"/>
                </a:lnTo>
                <a:lnTo>
                  <a:pt x="28910" y="50630"/>
                </a:lnTo>
                <a:lnTo>
                  <a:pt x="28940" y="50440"/>
                </a:lnTo>
                <a:lnTo>
                  <a:pt x="28940" y="50370"/>
                </a:lnTo>
                <a:lnTo>
                  <a:pt x="28960" y="50280"/>
                </a:lnTo>
                <a:lnTo>
                  <a:pt x="29010" y="50170"/>
                </a:lnTo>
                <a:lnTo>
                  <a:pt x="29160" y="49960"/>
                </a:lnTo>
                <a:lnTo>
                  <a:pt x="29430" y="49710"/>
                </a:lnTo>
                <a:lnTo>
                  <a:pt x="30150" y="49260"/>
                </a:lnTo>
                <a:lnTo>
                  <a:pt x="33260" y="49950"/>
                </a:lnTo>
                <a:lnTo>
                  <a:pt x="33590" y="50060"/>
                </a:lnTo>
                <a:lnTo>
                  <a:pt x="33860" y="50310"/>
                </a:lnTo>
                <a:lnTo>
                  <a:pt x="34140" y="50630"/>
                </a:lnTo>
                <a:lnTo>
                  <a:pt x="34340" y="50790"/>
                </a:lnTo>
                <a:lnTo>
                  <a:pt x="34520" y="50910"/>
                </a:lnTo>
                <a:lnTo>
                  <a:pt x="35650" y="51350"/>
                </a:lnTo>
                <a:lnTo>
                  <a:pt x="35950" y="51410"/>
                </a:lnTo>
                <a:lnTo>
                  <a:pt x="35840" y="51740"/>
                </a:lnTo>
                <a:lnTo>
                  <a:pt x="35910" y="52370"/>
                </a:lnTo>
                <a:lnTo>
                  <a:pt x="36000" y="52640"/>
                </a:lnTo>
                <a:lnTo>
                  <a:pt x="36120" y="52850"/>
                </a:lnTo>
                <a:lnTo>
                  <a:pt x="36360" y="53160"/>
                </a:lnTo>
                <a:lnTo>
                  <a:pt x="36820" y="53670"/>
                </a:lnTo>
                <a:lnTo>
                  <a:pt x="36880" y="53770"/>
                </a:lnTo>
                <a:lnTo>
                  <a:pt x="36900" y="53890"/>
                </a:lnTo>
                <a:lnTo>
                  <a:pt x="36870" y="54260"/>
                </a:lnTo>
                <a:lnTo>
                  <a:pt x="36860" y="54570"/>
                </a:lnTo>
                <a:lnTo>
                  <a:pt x="36890" y="54710"/>
                </a:lnTo>
                <a:lnTo>
                  <a:pt x="36950" y="54800"/>
                </a:lnTo>
                <a:lnTo>
                  <a:pt x="38560" y="56320"/>
                </a:lnTo>
                <a:lnTo>
                  <a:pt x="38590" y="56390"/>
                </a:lnTo>
                <a:lnTo>
                  <a:pt x="38560" y="56500"/>
                </a:lnTo>
                <a:lnTo>
                  <a:pt x="38260" y="56960"/>
                </a:lnTo>
                <a:lnTo>
                  <a:pt x="38160" y="57480"/>
                </a:lnTo>
                <a:lnTo>
                  <a:pt x="37840" y="57340"/>
                </a:lnTo>
                <a:lnTo>
                  <a:pt x="37700" y="57340"/>
                </a:lnTo>
                <a:lnTo>
                  <a:pt x="37550" y="57390"/>
                </a:lnTo>
                <a:lnTo>
                  <a:pt x="36970" y="57810"/>
                </a:lnTo>
                <a:lnTo>
                  <a:pt x="35430" y="58510"/>
                </a:lnTo>
                <a:lnTo>
                  <a:pt x="35110" y="58420"/>
                </a:lnTo>
                <a:lnTo>
                  <a:pt x="35010" y="58370"/>
                </a:lnTo>
                <a:lnTo>
                  <a:pt x="34970" y="58350"/>
                </a:lnTo>
                <a:lnTo>
                  <a:pt x="34920" y="58350"/>
                </a:lnTo>
                <a:lnTo>
                  <a:pt x="34600" y="58390"/>
                </a:lnTo>
                <a:lnTo>
                  <a:pt x="33980" y="58650"/>
                </a:lnTo>
                <a:lnTo>
                  <a:pt x="33440" y="58740"/>
                </a:lnTo>
                <a:lnTo>
                  <a:pt x="33110" y="58990"/>
                </a:lnTo>
                <a:lnTo>
                  <a:pt x="32000" y="60090"/>
                </a:lnTo>
                <a:lnTo>
                  <a:pt x="32060" y="60330"/>
                </a:lnTo>
                <a:lnTo>
                  <a:pt x="32320" y="60610"/>
                </a:lnTo>
                <a:lnTo>
                  <a:pt x="32420" y="60750"/>
                </a:lnTo>
                <a:lnTo>
                  <a:pt x="32470" y="60860"/>
                </a:lnTo>
                <a:lnTo>
                  <a:pt x="32450" y="61280"/>
                </a:lnTo>
                <a:lnTo>
                  <a:pt x="32240" y="61610"/>
                </a:lnTo>
                <a:lnTo>
                  <a:pt x="32140" y="61730"/>
                </a:lnTo>
                <a:lnTo>
                  <a:pt x="32030" y="61840"/>
                </a:lnTo>
                <a:lnTo>
                  <a:pt x="31880" y="61920"/>
                </a:lnTo>
                <a:lnTo>
                  <a:pt x="31710" y="61960"/>
                </a:lnTo>
                <a:lnTo>
                  <a:pt x="31570" y="61980"/>
                </a:lnTo>
                <a:lnTo>
                  <a:pt x="31350" y="61920"/>
                </a:lnTo>
                <a:lnTo>
                  <a:pt x="31220" y="61860"/>
                </a:lnTo>
                <a:lnTo>
                  <a:pt x="30720" y="61470"/>
                </a:lnTo>
                <a:lnTo>
                  <a:pt x="30290" y="62010"/>
                </a:lnTo>
                <a:lnTo>
                  <a:pt x="30070" y="62340"/>
                </a:lnTo>
                <a:lnTo>
                  <a:pt x="28920" y="63280"/>
                </a:lnTo>
                <a:lnTo>
                  <a:pt x="28570" y="63860"/>
                </a:lnTo>
                <a:lnTo>
                  <a:pt x="28430" y="63990"/>
                </a:lnTo>
                <a:lnTo>
                  <a:pt x="27940" y="64360"/>
                </a:lnTo>
                <a:lnTo>
                  <a:pt x="27750" y="64640"/>
                </a:lnTo>
                <a:lnTo>
                  <a:pt x="27520" y="64860"/>
                </a:lnTo>
                <a:lnTo>
                  <a:pt x="27450" y="64900"/>
                </a:lnTo>
                <a:lnTo>
                  <a:pt x="27350" y="64930"/>
                </a:lnTo>
                <a:lnTo>
                  <a:pt x="27140" y="64990"/>
                </a:lnTo>
                <a:lnTo>
                  <a:pt x="27030" y="65000"/>
                </a:lnTo>
                <a:lnTo>
                  <a:pt x="26880" y="65010"/>
                </a:lnTo>
                <a:lnTo>
                  <a:pt x="26700" y="65120"/>
                </a:lnTo>
                <a:lnTo>
                  <a:pt x="26240" y="65570"/>
                </a:lnTo>
                <a:lnTo>
                  <a:pt x="25990" y="65260"/>
                </a:lnTo>
                <a:lnTo>
                  <a:pt x="25500" y="64150"/>
                </a:lnTo>
                <a:lnTo>
                  <a:pt x="25300" y="63990"/>
                </a:lnTo>
                <a:lnTo>
                  <a:pt x="25120" y="63890"/>
                </a:lnTo>
                <a:lnTo>
                  <a:pt x="24640" y="63400"/>
                </a:lnTo>
                <a:lnTo>
                  <a:pt x="24350" y="62990"/>
                </a:lnTo>
                <a:lnTo>
                  <a:pt x="24040" y="62400"/>
                </a:lnTo>
                <a:lnTo>
                  <a:pt x="23980" y="62120"/>
                </a:lnTo>
                <a:lnTo>
                  <a:pt x="23890" y="61860"/>
                </a:lnTo>
                <a:lnTo>
                  <a:pt x="23680" y="61640"/>
                </a:lnTo>
                <a:lnTo>
                  <a:pt x="23230" y="61290"/>
                </a:lnTo>
                <a:lnTo>
                  <a:pt x="23150" y="6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arazo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3580" y="68490"/>
                </a:moveTo>
                <a:lnTo>
                  <a:pt x="32940" y="68920"/>
                </a:lnTo>
                <a:lnTo>
                  <a:pt x="32880" y="68990"/>
                </a:lnTo>
                <a:lnTo>
                  <a:pt x="32760" y="69220"/>
                </a:lnTo>
                <a:lnTo>
                  <a:pt x="32230" y="70190"/>
                </a:lnTo>
                <a:lnTo>
                  <a:pt x="32230" y="70200"/>
                </a:lnTo>
                <a:lnTo>
                  <a:pt x="32210" y="70140"/>
                </a:lnTo>
                <a:lnTo>
                  <a:pt x="31650" y="69890"/>
                </a:lnTo>
                <a:lnTo>
                  <a:pt x="30960" y="69220"/>
                </a:lnTo>
                <a:lnTo>
                  <a:pt x="29280" y="68480"/>
                </a:lnTo>
                <a:lnTo>
                  <a:pt x="28990" y="68270"/>
                </a:lnTo>
                <a:lnTo>
                  <a:pt x="28750" y="67980"/>
                </a:lnTo>
                <a:lnTo>
                  <a:pt x="28540" y="67390"/>
                </a:lnTo>
                <a:lnTo>
                  <a:pt x="26350" y="65710"/>
                </a:lnTo>
                <a:lnTo>
                  <a:pt x="26240" y="65570"/>
                </a:lnTo>
                <a:lnTo>
                  <a:pt x="26700" y="65120"/>
                </a:lnTo>
                <a:lnTo>
                  <a:pt x="26880" y="65010"/>
                </a:lnTo>
                <a:lnTo>
                  <a:pt x="27030" y="65000"/>
                </a:lnTo>
                <a:lnTo>
                  <a:pt x="27140" y="64990"/>
                </a:lnTo>
                <a:lnTo>
                  <a:pt x="27350" y="64930"/>
                </a:lnTo>
                <a:lnTo>
                  <a:pt x="27450" y="64900"/>
                </a:lnTo>
                <a:lnTo>
                  <a:pt x="27520" y="64860"/>
                </a:lnTo>
                <a:lnTo>
                  <a:pt x="27750" y="64640"/>
                </a:lnTo>
                <a:lnTo>
                  <a:pt x="27940" y="64360"/>
                </a:lnTo>
                <a:lnTo>
                  <a:pt x="28430" y="63990"/>
                </a:lnTo>
                <a:lnTo>
                  <a:pt x="28570" y="63860"/>
                </a:lnTo>
                <a:lnTo>
                  <a:pt x="28920" y="63280"/>
                </a:lnTo>
                <a:lnTo>
                  <a:pt x="30070" y="62340"/>
                </a:lnTo>
                <a:lnTo>
                  <a:pt x="30290" y="62010"/>
                </a:lnTo>
                <a:lnTo>
                  <a:pt x="30490" y="62250"/>
                </a:lnTo>
                <a:lnTo>
                  <a:pt x="32160" y="62920"/>
                </a:lnTo>
                <a:lnTo>
                  <a:pt x="32700" y="63180"/>
                </a:lnTo>
                <a:lnTo>
                  <a:pt x="32940" y="63510"/>
                </a:lnTo>
                <a:lnTo>
                  <a:pt x="32980" y="63560"/>
                </a:lnTo>
                <a:lnTo>
                  <a:pt x="33960" y="63850"/>
                </a:lnTo>
                <a:lnTo>
                  <a:pt x="34110" y="63900"/>
                </a:lnTo>
                <a:lnTo>
                  <a:pt x="34030" y="64090"/>
                </a:lnTo>
                <a:lnTo>
                  <a:pt x="33650" y="64780"/>
                </a:lnTo>
                <a:lnTo>
                  <a:pt x="33550" y="65250"/>
                </a:lnTo>
                <a:lnTo>
                  <a:pt x="33610" y="65710"/>
                </a:lnTo>
                <a:lnTo>
                  <a:pt x="33690" y="66030"/>
                </a:lnTo>
                <a:lnTo>
                  <a:pt x="33690" y="66240"/>
                </a:lnTo>
                <a:lnTo>
                  <a:pt x="33650" y="66410"/>
                </a:lnTo>
                <a:lnTo>
                  <a:pt x="33430" y="66710"/>
                </a:lnTo>
                <a:lnTo>
                  <a:pt x="33260" y="67060"/>
                </a:lnTo>
                <a:lnTo>
                  <a:pt x="33180" y="67640"/>
                </a:lnTo>
                <a:lnTo>
                  <a:pt x="33210" y="67910"/>
                </a:lnTo>
                <a:lnTo>
                  <a:pt x="33250" y="68080"/>
                </a:lnTo>
                <a:lnTo>
                  <a:pt x="33580" y="68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atagalp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44490" y="35450"/>
                </a:moveTo>
                <a:lnTo>
                  <a:pt x="44880" y="36310"/>
                </a:lnTo>
                <a:lnTo>
                  <a:pt x="45810" y="37570"/>
                </a:lnTo>
                <a:lnTo>
                  <a:pt x="46170" y="37930"/>
                </a:lnTo>
                <a:lnTo>
                  <a:pt x="46420" y="38030"/>
                </a:lnTo>
                <a:lnTo>
                  <a:pt x="46510" y="38080"/>
                </a:lnTo>
                <a:lnTo>
                  <a:pt x="46610" y="38160"/>
                </a:lnTo>
                <a:lnTo>
                  <a:pt x="47130" y="38650"/>
                </a:lnTo>
                <a:lnTo>
                  <a:pt x="47170" y="38670"/>
                </a:lnTo>
                <a:lnTo>
                  <a:pt x="47220" y="38690"/>
                </a:lnTo>
                <a:lnTo>
                  <a:pt x="47270" y="38700"/>
                </a:lnTo>
                <a:lnTo>
                  <a:pt x="47330" y="38700"/>
                </a:lnTo>
                <a:lnTo>
                  <a:pt x="47440" y="38690"/>
                </a:lnTo>
                <a:lnTo>
                  <a:pt x="47540" y="38660"/>
                </a:lnTo>
                <a:lnTo>
                  <a:pt x="47600" y="38660"/>
                </a:lnTo>
                <a:lnTo>
                  <a:pt x="47680" y="38680"/>
                </a:lnTo>
                <a:lnTo>
                  <a:pt x="47820" y="38780"/>
                </a:lnTo>
                <a:lnTo>
                  <a:pt x="48070" y="38910"/>
                </a:lnTo>
                <a:lnTo>
                  <a:pt x="48140" y="38950"/>
                </a:lnTo>
                <a:lnTo>
                  <a:pt x="48170" y="39010"/>
                </a:lnTo>
                <a:lnTo>
                  <a:pt x="48200" y="39180"/>
                </a:lnTo>
                <a:lnTo>
                  <a:pt x="48230" y="39220"/>
                </a:lnTo>
                <a:lnTo>
                  <a:pt x="48450" y="39250"/>
                </a:lnTo>
                <a:lnTo>
                  <a:pt x="48580" y="39430"/>
                </a:lnTo>
                <a:lnTo>
                  <a:pt x="49140" y="39670"/>
                </a:lnTo>
                <a:lnTo>
                  <a:pt x="49340" y="39700"/>
                </a:lnTo>
                <a:lnTo>
                  <a:pt x="49820" y="39580"/>
                </a:lnTo>
                <a:lnTo>
                  <a:pt x="50340" y="39330"/>
                </a:lnTo>
                <a:lnTo>
                  <a:pt x="50520" y="39200"/>
                </a:lnTo>
                <a:lnTo>
                  <a:pt x="50680" y="39010"/>
                </a:lnTo>
                <a:lnTo>
                  <a:pt x="50910" y="38540"/>
                </a:lnTo>
                <a:lnTo>
                  <a:pt x="51120" y="37880"/>
                </a:lnTo>
                <a:lnTo>
                  <a:pt x="51270" y="37540"/>
                </a:lnTo>
                <a:lnTo>
                  <a:pt x="51510" y="37210"/>
                </a:lnTo>
                <a:lnTo>
                  <a:pt x="51980" y="36930"/>
                </a:lnTo>
                <a:lnTo>
                  <a:pt x="52590" y="36870"/>
                </a:lnTo>
                <a:lnTo>
                  <a:pt x="53800" y="36900"/>
                </a:lnTo>
                <a:lnTo>
                  <a:pt x="54090" y="36870"/>
                </a:lnTo>
                <a:lnTo>
                  <a:pt x="54250" y="36800"/>
                </a:lnTo>
                <a:lnTo>
                  <a:pt x="55910" y="35250"/>
                </a:lnTo>
                <a:lnTo>
                  <a:pt x="55990" y="35270"/>
                </a:lnTo>
                <a:lnTo>
                  <a:pt x="56050" y="35340"/>
                </a:lnTo>
                <a:lnTo>
                  <a:pt x="56160" y="35530"/>
                </a:lnTo>
                <a:lnTo>
                  <a:pt x="57990" y="37860"/>
                </a:lnTo>
                <a:lnTo>
                  <a:pt x="58330" y="38370"/>
                </a:lnTo>
                <a:lnTo>
                  <a:pt x="57540" y="39430"/>
                </a:lnTo>
                <a:lnTo>
                  <a:pt x="57480" y="39530"/>
                </a:lnTo>
                <a:lnTo>
                  <a:pt x="57420" y="39660"/>
                </a:lnTo>
                <a:lnTo>
                  <a:pt x="57460" y="39680"/>
                </a:lnTo>
                <a:lnTo>
                  <a:pt x="57500" y="39700"/>
                </a:lnTo>
                <a:lnTo>
                  <a:pt x="57630" y="39820"/>
                </a:lnTo>
                <a:lnTo>
                  <a:pt x="57670" y="39850"/>
                </a:lnTo>
                <a:lnTo>
                  <a:pt x="57720" y="39870"/>
                </a:lnTo>
                <a:lnTo>
                  <a:pt x="57770" y="39880"/>
                </a:lnTo>
                <a:lnTo>
                  <a:pt x="57810" y="39900"/>
                </a:lnTo>
                <a:lnTo>
                  <a:pt x="57850" y="39920"/>
                </a:lnTo>
                <a:lnTo>
                  <a:pt x="57930" y="39980"/>
                </a:lnTo>
                <a:lnTo>
                  <a:pt x="58070" y="40170"/>
                </a:lnTo>
                <a:lnTo>
                  <a:pt x="58090" y="40210"/>
                </a:lnTo>
                <a:lnTo>
                  <a:pt x="58210" y="40580"/>
                </a:lnTo>
                <a:lnTo>
                  <a:pt x="58470" y="41130"/>
                </a:lnTo>
                <a:lnTo>
                  <a:pt x="58520" y="41200"/>
                </a:lnTo>
                <a:lnTo>
                  <a:pt x="58580" y="41270"/>
                </a:lnTo>
                <a:lnTo>
                  <a:pt x="58620" y="41300"/>
                </a:lnTo>
                <a:lnTo>
                  <a:pt x="58660" y="41320"/>
                </a:lnTo>
                <a:lnTo>
                  <a:pt x="58710" y="41340"/>
                </a:lnTo>
                <a:lnTo>
                  <a:pt x="58770" y="41350"/>
                </a:lnTo>
                <a:lnTo>
                  <a:pt x="58830" y="41350"/>
                </a:lnTo>
                <a:lnTo>
                  <a:pt x="58880" y="41340"/>
                </a:lnTo>
                <a:lnTo>
                  <a:pt x="58940" y="41330"/>
                </a:lnTo>
                <a:lnTo>
                  <a:pt x="59140" y="41210"/>
                </a:lnTo>
                <a:lnTo>
                  <a:pt x="59180" y="41190"/>
                </a:lnTo>
                <a:lnTo>
                  <a:pt x="59240" y="41180"/>
                </a:lnTo>
                <a:lnTo>
                  <a:pt x="59280" y="41170"/>
                </a:lnTo>
                <a:lnTo>
                  <a:pt x="59330" y="41180"/>
                </a:lnTo>
                <a:lnTo>
                  <a:pt x="59320" y="41190"/>
                </a:lnTo>
                <a:lnTo>
                  <a:pt x="59250" y="41240"/>
                </a:lnTo>
                <a:lnTo>
                  <a:pt x="59130" y="41330"/>
                </a:lnTo>
                <a:lnTo>
                  <a:pt x="59120" y="41340"/>
                </a:lnTo>
                <a:lnTo>
                  <a:pt x="58730" y="41770"/>
                </a:lnTo>
                <a:lnTo>
                  <a:pt x="58660" y="41930"/>
                </a:lnTo>
                <a:lnTo>
                  <a:pt x="58540" y="42560"/>
                </a:lnTo>
                <a:lnTo>
                  <a:pt x="58520" y="42830"/>
                </a:lnTo>
                <a:lnTo>
                  <a:pt x="58500" y="42890"/>
                </a:lnTo>
                <a:lnTo>
                  <a:pt x="58420" y="43080"/>
                </a:lnTo>
                <a:lnTo>
                  <a:pt x="58390" y="43360"/>
                </a:lnTo>
                <a:lnTo>
                  <a:pt x="58330" y="43380"/>
                </a:lnTo>
                <a:lnTo>
                  <a:pt x="58260" y="43360"/>
                </a:lnTo>
                <a:lnTo>
                  <a:pt x="58150" y="43400"/>
                </a:lnTo>
                <a:lnTo>
                  <a:pt x="57960" y="43550"/>
                </a:lnTo>
                <a:lnTo>
                  <a:pt x="57860" y="43540"/>
                </a:lnTo>
                <a:lnTo>
                  <a:pt x="57750" y="43460"/>
                </a:lnTo>
                <a:lnTo>
                  <a:pt x="57520" y="43400"/>
                </a:lnTo>
                <a:lnTo>
                  <a:pt x="57270" y="43410"/>
                </a:lnTo>
                <a:lnTo>
                  <a:pt x="56920" y="43510"/>
                </a:lnTo>
                <a:lnTo>
                  <a:pt x="56700" y="43530"/>
                </a:lnTo>
                <a:lnTo>
                  <a:pt x="56430" y="43720"/>
                </a:lnTo>
                <a:lnTo>
                  <a:pt x="56050" y="44090"/>
                </a:lnTo>
                <a:lnTo>
                  <a:pt x="55630" y="44370"/>
                </a:lnTo>
                <a:lnTo>
                  <a:pt x="55260" y="44300"/>
                </a:lnTo>
                <a:lnTo>
                  <a:pt x="55130" y="44610"/>
                </a:lnTo>
                <a:lnTo>
                  <a:pt x="54950" y="44900"/>
                </a:lnTo>
                <a:lnTo>
                  <a:pt x="54830" y="45000"/>
                </a:lnTo>
                <a:lnTo>
                  <a:pt x="54610" y="45150"/>
                </a:lnTo>
                <a:lnTo>
                  <a:pt x="54540" y="45230"/>
                </a:lnTo>
                <a:lnTo>
                  <a:pt x="54300" y="45160"/>
                </a:lnTo>
                <a:lnTo>
                  <a:pt x="53210" y="44970"/>
                </a:lnTo>
                <a:lnTo>
                  <a:pt x="53030" y="44990"/>
                </a:lnTo>
                <a:lnTo>
                  <a:pt x="52530" y="45140"/>
                </a:lnTo>
                <a:lnTo>
                  <a:pt x="52270" y="45190"/>
                </a:lnTo>
                <a:lnTo>
                  <a:pt x="52050" y="45200"/>
                </a:lnTo>
                <a:lnTo>
                  <a:pt x="51850" y="45170"/>
                </a:lnTo>
                <a:lnTo>
                  <a:pt x="51520" y="45080"/>
                </a:lnTo>
                <a:lnTo>
                  <a:pt x="51370" y="45040"/>
                </a:lnTo>
                <a:lnTo>
                  <a:pt x="51180" y="45070"/>
                </a:lnTo>
                <a:lnTo>
                  <a:pt x="51120" y="45160"/>
                </a:lnTo>
                <a:lnTo>
                  <a:pt x="51120" y="45460"/>
                </a:lnTo>
                <a:lnTo>
                  <a:pt x="51060" y="45640"/>
                </a:lnTo>
                <a:lnTo>
                  <a:pt x="50850" y="45830"/>
                </a:lnTo>
                <a:lnTo>
                  <a:pt x="50670" y="45890"/>
                </a:lnTo>
                <a:lnTo>
                  <a:pt x="50450" y="45880"/>
                </a:lnTo>
                <a:lnTo>
                  <a:pt x="50250" y="45850"/>
                </a:lnTo>
                <a:lnTo>
                  <a:pt x="49980" y="45870"/>
                </a:lnTo>
                <a:lnTo>
                  <a:pt x="49820" y="45960"/>
                </a:lnTo>
                <a:lnTo>
                  <a:pt x="49700" y="46080"/>
                </a:lnTo>
                <a:lnTo>
                  <a:pt x="49630" y="46230"/>
                </a:lnTo>
                <a:lnTo>
                  <a:pt x="49590" y="46410"/>
                </a:lnTo>
                <a:lnTo>
                  <a:pt x="49610" y="46590"/>
                </a:lnTo>
                <a:lnTo>
                  <a:pt x="49790" y="46950"/>
                </a:lnTo>
                <a:lnTo>
                  <a:pt x="49870" y="47160"/>
                </a:lnTo>
                <a:lnTo>
                  <a:pt x="50010" y="47790"/>
                </a:lnTo>
                <a:lnTo>
                  <a:pt x="50490" y="48820"/>
                </a:lnTo>
                <a:lnTo>
                  <a:pt x="50500" y="49020"/>
                </a:lnTo>
                <a:lnTo>
                  <a:pt x="50480" y="49200"/>
                </a:lnTo>
                <a:lnTo>
                  <a:pt x="50430" y="49350"/>
                </a:lnTo>
                <a:lnTo>
                  <a:pt x="50360" y="49470"/>
                </a:lnTo>
                <a:lnTo>
                  <a:pt x="50240" y="49470"/>
                </a:lnTo>
                <a:lnTo>
                  <a:pt x="50150" y="49390"/>
                </a:lnTo>
                <a:lnTo>
                  <a:pt x="49980" y="49270"/>
                </a:lnTo>
                <a:lnTo>
                  <a:pt x="49810" y="49210"/>
                </a:lnTo>
                <a:lnTo>
                  <a:pt x="49740" y="49280"/>
                </a:lnTo>
                <a:lnTo>
                  <a:pt x="49680" y="49460"/>
                </a:lnTo>
                <a:lnTo>
                  <a:pt x="49560" y="49430"/>
                </a:lnTo>
                <a:lnTo>
                  <a:pt x="48990" y="48780"/>
                </a:lnTo>
                <a:lnTo>
                  <a:pt x="48790" y="48750"/>
                </a:lnTo>
                <a:lnTo>
                  <a:pt x="48470" y="48960"/>
                </a:lnTo>
                <a:lnTo>
                  <a:pt x="48350" y="48960"/>
                </a:lnTo>
                <a:lnTo>
                  <a:pt x="48450" y="48480"/>
                </a:lnTo>
                <a:lnTo>
                  <a:pt x="48470" y="48430"/>
                </a:lnTo>
                <a:lnTo>
                  <a:pt x="48340" y="48330"/>
                </a:lnTo>
                <a:lnTo>
                  <a:pt x="48050" y="48310"/>
                </a:lnTo>
                <a:lnTo>
                  <a:pt x="47700" y="48120"/>
                </a:lnTo>
                <a:lnTo>
                  <a:pt x="47100" y="47910"/>
                </a:lnTo>
                <a:lnTo>
                  <a:pt x="46970" y="47850"/>
                </a:lnTo>
                <a:lnTo>
                  <a:pt x="46910" y="47670"/>
                </a:lnTo>
                <a:lnTo>
                  <a:pt x="46750" y="47480"/>
                </a:lnTo>
                <a:lnTo>
                  <a:pt x="46570" y="47330"/>
                </a:lnTo>
                <a:lnTo>
                  <a:pt x="46410" y="47280"/>
                </a:lnTo>
                <a:lnTo>
                  <a:pt x="46300" y="47250"/>
                </a:lnTo>
                <a:lnTo>
                  <a:pt x="46160" y="47360"/>
                </a:lnTo>
                <a:lnTo>
                  <a:pt x="46130" y="47400"/>
                </a:lnTo>
                <a:lnTo>
                  <a:pt x="46100" y="47470"/>
                </a:lnTo>
                <a:lnTo>
                  <a:pt x="46060" y="47560"/>
                </a:lnTo>
                <a:lnTo>
                  <a:pt x="46000" y="47630"/>
                </a:lnTo>
                <a:lnTo>
                  <a:pt x="45970" y="47660"/>
                </a:lnTo>
                <a:lnTo>
                  <a:pt x="45890" y="47710"/>
                </a:lnTo>
                <a:lnTo>
                  <a:pt x="45810" y="47750"/>
                </a:lnTo>
                <a:lnTo>
                  <a:pt x="45660" y="47800"/>
                </a:lnTo>
                <a:lnTo>
                  <a:pt x="45620" y="47820"/>
                </a:lnTo>
                <a:lnTo>
                  <a:pt x="45580" y="47850"/>
                </a:lnTo>
                <a:lnTo>
                  <a:pt x="45560" y="47900"/>
                </a:lnTo>
                <a:lnTo>
                  <a:pt x="45460" y="47930"/>
                </a:lnTo>
                <a:lnTo>
                  <a:pt x="45280" y="47950"/>
                </a:lnTo>
                <a:lnTo>
                  <a:pt x="44100" y="47890"/>
                </a:lnTo>
                <a:lnTo>
                  <a:pt x="44040" y="47900"/>
                </a:lnTo>
                <a:lnTo>
                  <a:pt x="43990" y="47920"/>
                </a:lnTo>
                <a:lnTo>
                  <a:pt x="43960" y="47950"/>
                </a:lnTo>
                <a:lnTo>
                  <a:pt x="43930" y="47990"/>
                </a:lnTo>
                <a:lnTo>
                  <a:pt x="43690" y="48470"/>
                </a:lnTo>
                <a:lnTo>
                  <a:pt x="43640" y="48540"/>
                </a:lnTo>
                <a:lnTo>
                  <a:pt x="43570" y="48570"/>
                </a:lnTo>
                <a:lnTo>
                  <a:pt x="43460" y="48590"/>
                </a:lnTo>
                <a:lnTo>
                  <a:pt x="43100" y="48590"/>
                </a:lnTo>
                <a:lnTo>
                  <a:pt x="43020" y="48610"/>
                </a:lnTo>
                <a:lnTo>
                  <a:pt x="42850" y="48690"/>
                </a:lnTo>
                <a:lnTo>
                  <a:pt x="42480" y="48760"/>
                </a:lnTo>
                <a:lnTo>
                  <a:pt x="42260" y="48810"/>
                </a:lnTo>
                <a:lnTo>
                  <a:pt x="42040" y="48990"/>
                </a:lnTo>
                <a:lnTo>
                  <a:pt x="41970" y="49030"/>
                </a:lnTo>
                <a:lnTo>
                  <a:pt x="41910" y="49030"/>
                </a:lnTo>
                <a:lnTo>
                  <a:pt x="41810" y="48970"/>
                </a:lnTo>
                <a:lnTo>
                  <a:pt x="41510" y="48910"/>
                </a:lnTo>
                <a:lnTo>
                  <a:pt x="41270" y="48850"/>
                </a:lnTo>
                <a:lnTo>
                  <a:pt x="38090" y="49510"/>
                </a:lnTo>
                <a:lnTo>
                  <a:pt x="37790" y="49670"/>
                </a:lnTo>
                <a:lnTo>
                  <a:pt x="37470" y="50340"/>
                </a:lnTo>
                <a:lnTo>
                  <a:pt x="36590" y="50830"/>
                </a:lnTo>
                <a:lnTo>
                  <a:pt x="36490" y="50910"/>
                </a:lnTo>
                <a:lnTo>
                  <a:pt x="35950" y="51410"/>
                </a:lnTo>
                <a:lnTo>
                  <a:pt x="35650" y="51350"/>
                </a:lnTo>
                <a:lnTo>
                  <a:pt x="34520" y="50910"/>
                </a:lnTo>
                <a:lnTo>
                  <a:pt x="34340" y="50790"/>
                </a:lnTo>
                <a:lnTo>
                  <a:pt x="34140" y="50630"/>
                </a:lnTo>
                <a:lnTo>
                  <a:pt x="33860" y="50310"/>
                </a:lnTo>
                <a:lnTo>
                  <a:pt x="33590" y="50060"/>
                </a:lnTo>
                <a:lnTo>
                  <a:pt x="33260" y="49950"/>
                </a:lnTo>
                <a:lnTo>
                  <a:pt x="30150" y="49260"/>
                </a:lnTo>
                <a:lnTo>
                  <a:pt x="30340" y="47610"/>
                </a:lnTo>
                <a:lnTo>
                  <a:pt x="30550" y="45740"/>
                </a:lnTo>
                <a:lnTo>
                  <a:pt x="30610" y="45280"/>
                </a:lnTo>
                <a:lnTo>
                  <a:pt x="30710" y="44600"/>
                </a:lnTo>
                <a:lnTo>
                  <a:pt x="31000" y="43990"/>
                </a:lnTo>
                <a:lnTo>
                  <a:pt x="31060" y="43910"/>
                </a:lnTo>
                <a:lnTo>
                  <a:pt x="31210" y="43780"/>
                </a:lnTo>
                <a:lnTo>
                  <a:pt x="31610" y="43540"/>
                </a:lnTo>
                <a:lnTo>
                  <a:pt x="31830" y="43470"/>
                </a:lnTo>
                <a:lnTo>
                  <a:pt x="32300" y="43370"/>
                </a:lnTo>
                <a:lnTo>
                  <a:pt x="32530" y="43280"/>
                </a:lnTo>
                <a:lnTo>
                  <a:pt x="32680" y="43180"/>
                </a:lnTo>
                <a:lnTo>
                  <a:pt x="32760" y="43080"/>
                </a:lnTo>
                <a:lnTo>
                  <a:pt x="32810" y="42970"/>
                </a:lnTo>
                <a:lnTo>
                  <a:pt x="32930" y="42490"/>
                </a:lnTo>
                <a:lnTo>
                  <a:pt x="33620" y="41540"/>
                </a:lnTo>
                <a:lnTo>
                  <a:pt x="33710" y="41550"/>
                </a:lnTo>
                <a:lnTo>
                  <a:pt x="33960" y="41540"/>
                </a:lnTo>
                <a:lnTo>
                  <a:pt x="34130" y="41610"/>
                </a:lnTo>
                <a:lnTo>
                  <a:pt x="34390" y="41770"/>
                </a:lnTo>
                <a:lnTo>
                  <a:pt x="34680" y="42060"/>
                </a:lnTo>
                <a:lnTo>
                  <a:pt x="35310" y="42540"/>
                </a:lnTo>
                <a:lnTo>
                  <a:pt x="35550" y="42250"/>
                </a:lnTo>
                <a:lnTo>
                  <a:pt x="35640" y="42200"/>
                </a:lnTo>
                <a:lnTo>
                  <a:pt x="35860" y="42170"/>
                </a:lnTo>
                <a:lnTo>
                  <a:pt x="36520" y="42190"/>
                </a:lnTo>
                <a:lnTo>
                  <a:pt x="36760" y="42160"/>
                </a:lnTo>
                <a:lnTo>
                  <a:pt x="36940" y="42100"/>
                </a:lnTo>
                <a:lnTo>
                  <a:pt x="37340" y="41810"/>
                </a:lnTo>
                <a:lnTo>
                  <a:pt x="38380" y="40830"/>
                </a:lnTo>
                <a:lnTo>
                  <a:pt x="39230" y="40090"/>
                </a:lnTo>
                <a:lnTo>
                  <a:pt x="39430" y="39980"/>
                </a:lnTo>
                <a:lnTo>
                  <a:pt x="40120" y="39380"/>
                </a:lnTo>
                <a:lnTo>
                  <a:pt x="41450" y="37800"/>
                </a:lnTo>
                <a:lnTo>
                  <a:pt x="41770" y="37250"/>
                </a:lnTo>
                <a:lnTo>
                  <a:pt x="42040" y="36820"/>
                </a:lnTo>
                <a:lnTo>
                  <a:pt x="42300" y="36520"/>
                </a:lnTo>
                <a:lnTo>
                  <a:pt x="42680" y="36260"/>
                </a:lnTo>
                <a:lnTo>
                  <a:pt x="43110" y="36260"/>
                </a:lnTo>
                <a:lnTo>
                  <a:pt x="43470" y="36120"/>
                </a:lnTo>
                <a:lnTo>
                  <a:pt x="44490" y="3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oaco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0490" y="48820"/>
                </a:moveTo>
                <a:lnTo>
                  <a:pt x="50800" y="48910"/>
                </a:lnTo>
                <a:lnTo>
                  <a:pt x="50940" y="48770"/>
                </a:lnTo>
                <a:lnTo>
                  <a:pt x="50920" y="48490"/>
                </a:lnTo>
                <a:lnTo>
                  <a:pt x="50740" y="48190"/>
                </a:lnTo>
                <a:lnTo>
                  <a:pt x="50980" y="47950"/>
                </a:lnTo>
                <a:lnTo>
                  <a:pt x="51040" y="47920"/>
                </a:lnTo>
                <a:lnTo>
                  <a:pt x="51040" y="47860"/>
                </a:lnTo>
                <a:lnTo>
                  <a:pt x="51170" y="47750"/>
                </a:lnTo>
                <a:lnTo>
                  <a:pt x="51320" y="47650"/>
                </a:lnTo>
                <a:lnTo>
                  <a:pt x="51370" y="47660"/>
                </a:lnTo>
                <a:lnTo>
                  <a:pt x="51450" y="47380"/>
                </a:lnTo>
                <a:lnTo>
                  <a:pt x="51520" y="46860"/>
                </a:lnTo>
                <a:lnTo>
                  <a:pt x="51610" y="46630"/>
                </a:lnTo>
                <a:lnTo>
                  <a:pt x="51960" y="46320"/>
                </a:lnTo>
                <a:lnTo>
                  <a:pt x="52310" y="46310"/>
                </a:lnTo>
                <a:lnTo>
                  <a:pt x="52650" y="46490"/>
                </a:lnTo>
                <a:lnTo>
                  <a:pt x="53180" y="46900"/>
                </a:lnTo>
                <a:lnTo>
                  <a:pt x="53270" y="46940"/>
                </a:lnTo>
                <a:lnTo>
                  <a:pt x="53420" y="47170"/>
                </a:lnTo>
                <a:lnTo>
                  <a:pt x="53580" y="47260"/>
                </a:lnTo>
                <a:lnTo>
                  <a:pt x="53690" y="47360"/>
                </a:lnTo>
                <a:lnTo>
                  <a:pt x="53800" y="47490"/>
                </a:lnTo>
                <a:lnTo>
                  <a:pt x="53960" y="47790"/>
                </a:lnTo>
                <a:lnTo>
                  <a:pt x="54040" y="48030"/>
                </a:lnTo>
                <a:lnTo>
                  <a:pt x="54070" y="48370"/>
                </a:lnTo>
                <a:lnTo>
                  <a:pt x="54010" y="48660"/>
                </a:lnTo>
                <a:lnTo>
                  <a:pt x="54020" y="48750"/>
                </a:lnTo>
                <a:lnTo>
                  <a:pt x="54040" y="48810"/>
                </a:lnTo>
                <a:lnTo>
                  <a:pt x="54250" y="48920"/>
                </a:lnTo>
                <a:lnTo>
                  <a:pt x="54350" y="49020"/>
                </a:lnTo>
                <a:lnTo>
                  <a:pt x="54120" y="49490"/>
                </a:lnTo>
                <a:lnTo>
                  <a:pt x="53420" y="50520"/>
                </a:lnTo>
                <a:lnTo>
                  <a:pt x="53350" y="50660"/>
                </a:lnTo>
                <a:lnTo>
                  <a:pt x="53300" y="50820"/>
                </a:lnTo>
                <a:lnTo>
                  <a:pt x="53270" y="51030"/>
                </a:lnTo>
                <a:lnTo>
                  <a:pt x="53260" y="51720"/>
                </a:lnTo>
                <a:lnTo>
                  <a:pt x="53210" y="51930"/>
                </a:lnTo>
                <a:lnTo>
                  <a:pt x="53120" y="52140"/>
                </a:lnTo>
                <a:lnTo>
                  <a:pt x="52810" y="52530"/>
                </a:lnTo>
                <a:lnTo>
                  <a:pt x="52610" y="52730"/>
                </a:lnTo>
                <a:lnTo>
                  <a:pt x="52340" y="52930"/>
                </a:lnTo>
                <a:lnTo>
                  <a:pt x="51800" y="53200"/>
                </a:lnTo>
                <a:lnTo>
                  <a:pt x="51540" y="53240"/>
                </a:lnTo>
                <a:lnTo>
                  <a:pt x="51430" y="53250"/>
                </a:lnTo>
                <a:lnTo>
                  <a:pt x="51240" y="53220"/>
                </a:lnTo>
                <a:lnTo>
                  <a:pt x="51050" y="53270"/>
                </a:lnTo>
                <a:lnTo>
                  <a:pt x="50770" y="53380"/>
                </a:lnTo>
                <a:lnTo>
                  <a:pt x="49700" y="54120"/>
                </a:lnTo>
                <a:lnTo>
                  <a:pt x="49480" y="54240"/>
                </a:lnTo>
                <a:lnTo>
                  <a:pt x="48730" y="54500"/>
                </a:lnTo>
                <a:lnTo>
                  <a:pt x="47740" y="54610"/>
                </a:lnTo>
                <a:lnTo>
                  <a:pt x="46420" y="54850"/>
                </a:lnTo>
                <a:lnTo>
                  <a:pt x="45640" y="54810"/>
                </a:lnTo>
                <a:lnTo>
                  <a:pt x="45100" y="54800"/>
                </a:lnTo>
                <a:lnTo>
                  <a:pt x="44650" y="54730"/>
                </a:lnTo>
                <a:lnTo>
                  <a:pt x="44450" y="54720"/>
                </a:lnTo>
                <a:lnTo>
                  <a:pt x="44190" y="54800"/>
                </a:lnTo>
                <a:lnTo>
                  <a:pt x="43500" y="55140"/>
                </a:lnTo>
                <a:lnTo>
                  <a:pt x="43020" y="55490"/>
                </a:lnTo>
                <a:lnTo>
                  <a:pt x="42940" y="55570"/>
                </a:lnTo>
                <a:lnTo>
                  <a:pt x="42790" y="55780"/>
                </a:lnTo>
                <a:lnTo>
                  <a:pt x="42750" y="55870"/>
                </a:lnTo>
                <a:lnTo>
                  <a:pt x="42730" y="55990"/>
                </a:lnTo>
                <a:lnTo>
                  <a:pt x="42740" y="56440"/>
                </a:lnTo>
                <a:lnTo>
                  <a:pt x="42780" y="56780"/>
                </a:lnTo>
                <a:lnTo>
                  <a:pt x="42780" y="56910"/>
                </a:lnTo>
                <a:lnTo>
                  <a:pt x="42740" y="57040"/>
                </a:lnTo>
                <a:lnTo>
                  <a:pt x="42370" y="57890"/>
                </a:lnTo>
                <a:lnTo>
                  <a:pt x="42350" y="57920"/>
                </a:lnTo>
                <a:lnTo>
                  <a:pt x="42330" y="57950"/>
                </a:lnTo>
                <a:lnTo>
                  <a:pt x="42300" y="57990"/>
                </a:lnTo>
                <a:lnTo>
                  <a:pt x="42130" y="58270"/>
                </a:lnTo>
                <a:lnTo>
                  <a:pt x="42040" y="58450"/>
                </a:lnTo>
                <a:lnTo>
                  <a:pt x="41740" y="60330"/>
                </a:lnTo>
                <a:lnTo>
                  <a:pt x="40360" y="60430"/>
                </a:lnTo>
                <a:lnTo>
                  <a:pt x="39380" y="59050"/>
                </a:lnTo>
                <a:lnTo>
                  <a:pt x="38880" y="58610"/>
                </a:lnTo>
                <a:lnTo>
                  <a:pt x="38590" y="58500"/>
                </a:lnTo>
                <a:lnTo>
                  <a:pt x="38430" y="58380"/>
                </a:lnTo>
                <a:lnTo>
                  <a:pt x="38340" y="58260"/>
                </a:lnTo>
                <a:lnTo>
                  <a:pt x="38310" y="58120"/>
                </a:lnTo>
                <a:lnTo>
                  <a:pt x="38280" y="57840"/>
                </a:lnTo>
                <a:lnTo>
                  <a:pt x="38160" y="57480"/>
                </a:lnTo>
                <a:lnTo>
                  <a:pt x="38260" y="56960"/>
                </a:lnTo>
                <a:lnTo>
                  <a:pt x="38560" y="56500"/>
                </a:lnTo>
                <a:lnTo>
                  <a:pt x="38590" y="56390"/>
                </a:lnTo>
                <a:lnTo>
                  <a:pt x="38560" y="56320"/>
                </a:lnTo>
                <a:lnTo>
                  <a:pt x="36950" y="54800"/>
                </a:lnTo>
                <a:lnTo>
                  <a:pt x="36890" y="54710"/>
                </a:lnTo>
                <a:lnTo>
                  <a:pt x="36860" y="54570"/>
                </a:lnTo>
                <a:lnTo>
                  <a:pt x="36870" y="54260"/>
                </a:lnTo>
                <a:lnTo>
                  <a:pt x="36900" y="53890"/>
                </a:lnTo>
                <a:lnTo>
                  <a:pt x="36880" y="53770"/>
                </a:lnTo>
                <a:lnTo>
                  <a:pt x="36820" y="53670"/>
                </a:lnTo>
                <a:lnTo>
                  <a:pt x="36360" y="53160"/>
                </a:lnTo>
                <a:lnTo>
                  <a:pt x="36120" y="52850"/>
                </a:lnTo>
                <a:lnTo>
                  <a:pt x="36000" y="52640"/>
                </a:lnTo>
                <a:lnTo>
                  <a:pt x="35910" y="52370"/>
                </a:lnTo>
                <a:lnTo>
                  <a:pt x="35840" y="51740"/>
                </a:lnTo>
                <a:lnTo>
                  <a:pt x="35950" y="51410"/>
                </a:lnTo>
                <a:lnTo>
                  <a:pt x="36490" y="50910"/>
                </a:lnTo>
                <a:lnTo>
                  <a:pt x="36590" y="50830"/>
                </a:lnTo>
                <a:lnTo>
                  <a:pt x="37470" y="50340"/>
                </a:lnTo>
                <a:lnTo>
                  <a:pt x="37790" y="49670"/>
                </a:lnTo>
                <a:lnTo>
                  <a:pt x="38090" y="49510"/>
                </a:lnTo>
                <a:lnTo>
                  <a:pt x="41270" y="48850"/>
                </a:lnTo>
                <a:lnTo>
                  <a:pt x="41510" y="48910"/>
                </a:lnTo>
                <a:lnTo>
                  <a:pt x="41810" y="48970"/>
                </a:lnTo>
                <a:lnTo>
                  <a:pt x="41910" y="49030"/>
                </a:lnTo>
                <a:lnTo>
                  <a:pt x="41970" y="49030"/>
                </a:lnTo>
                <a:lnTo>
                  <a:pt x="42040" y="48990"/>
                </a:lnTo>
                <a:lnTo>
                  <a:pt x="42260" y="48810"/>
                </a:lnTo>
                <a:lnTo>
                  <a:pt x="42480" y="48760"/>
                </a:lnTo>
                <a:lnTo>
                  <a:pt x="42850" y="48690"/>
                </a:lnTo>
                <a:lnTo>
                  <a:pt x="43020" y="48610"/>
                </a:lnTo>
                <a:lnTo>
                  <a:pt x="43100" y="48590"/>
                </a:lnTo>
                <a:lnTo>
                  <a:pt x="43460" y="48590"/>
                </a:lnTo>
                <a:lnTo>
                  <a:pt x="43570" y="48570"/>
                </a:lnTo>
                <a:lnTo>
                  <a:pt x="43640" y="48540"/>
                </a:lnTo>
                <a:lnTo>
                  <a:pt x="43690" y="48470"/>
                </a:lnTo>
                <a:lnTo>
                  <a:pt x="43930" y="47990"/>
                </a:lnTo>
                <a:lnTo>
                  <a:pt x="43960" y="47950"/>
                </a:lnTo>
                <a:lnTo>
                  <a:pt x="43990" y="47920"/>
                </a:lnTo>
                <a:lnTo>
                  <a:pt x="44040" y="47900"/>
                </a:lnTo>
                <a:lnTo>
                  <a:pt x="44100" y="47890"/>
                </a:lnTo>
                <a:lnTo>
                  <a:pt x="45280" y="47950"/>
                </a:lnTo>
                <a:lnTo>
                  <a:pt x="45460" y="47930"/>
                </a:lnTo>
                <a:lnTo>
                  <a:pt x="45560" y="47900"/>
                </a:lnTo>
                <a:lnTo>
                  <a:pt x="45580" y="47850"/>
                </a:lnTo>
                <a:lnTo>
                  <a:pt x="45620" y="47820"/>
                </a:lnTo>
                <a:lnTo>
                  <a:pt x="45660" y="47800"/>
                </a:lnTo>
                <a:lnTo>
                  <a:pt x="45810" y="47750"/>
                </a:lnTo>
                <a:lnTo>
                  <a:pt x="45890" y="47710"/>
                </a:lnTo>
                <a:lnTo>
                  <a:pt x="45970" y="47660"/>
                </a:lnTo>
                <a:lnTo>
                  <a:pt x="46000" y="47630"/>
                </a:lnTo>
                <a:lnTo>
                  <a:pt x="46060" y="47560"/>
                </a:lnTo>
                <a:lnTo>
                  <a:pt x="46100" y="47470"/>
                </a:lnTo>
                <a:lnTo>
                  <a:pt x="46130" y="47400"/>
                </a:lnTo>
                <a:lnTo>
                  <a:pt x="46160" y="47360"/>
                </a:lnTo>
                <a:lnTo>
                  <a:pt x="46300" y="47250"/>
                </a:lnTo>
                <a:lnTo>
                  <a:pt x="46410" y="47280"/>
                </a:lnTo>
                <a:lnTo>
                  <a:pt x="46570" y="47330"/>
                </a:lnTo>
                <a:lnTo>
                  <a:pt x="46750" y="47480"/>
                </a:lnTo>
                <a:lnTo>
                  <a:pt x="46910" y="47670"/>
                </a:lnTo>
                <a:lnTo>
                  <a:pt x="46970" y="47850"/>
                </a:lnTo>
                <a:lnTo>
                  <a:pt x="47100" y="47910"/>
                </a:lnTo>
                <a:lnTo>
                  <a:pt x="47700" y="48120"/>
                </a:lnTo>
                <a:lnTo>
                  <a:pt x="48050" y="48310"/>
                </a:lnTo>
                <a:lnTo>
                  <a:pt x="48340" y="48330"/>
                </a:lnTo>
                <a:lnTo>
                  <a:pt x="48470" y="48430"/>
                </a:lnTo>
                <a:lnTo>
                  <a:pt x="48450" y="48480"/>
                </a:lnTo>
                <a:lnTo>
                  <a:pt x="48350" y="48960"/>
                </a:lnTo>
                <a:lnTo>
                  <a:pt x="48470" y="48960"/>
                </a:lnTo>
                <a:lnTo>
                  <a:pt x="48790" y="48750"/>
                </a:lnTo>
                <a:lnTo>
                  <a:pt x="48990" y="48780"/>
                </a:lnTo>
                <a:lnTo>
                  <a:pt x="49560" y="49430"/>
                </a:lnTo>
                <a:lnTo>
                  <a:pt x="49680" y="49460"/>
                </a:lnTo>
                <a:lnTo>
                  <a:pt x="49740" y="49280"/>
                </a:lnTo>
                <a:lnTo>
                  <a:pt x="49810" y="49210"/>
                </a:lnTo>
                <a:lnTo>
                  <a:pt x="49980" y="49270"/>
                </a:lnTo>
                <a:lnTo>
                  <a:pt x="50150" y="49390"/>
                </a:lnTo>
                <a:lnTo>
                  <a:pt x="50240" y="49470"/>
                </a:lnTo>
                <a:lnTo>
                  <a:pt x="50360" y="49470"/>
                </a:lnTo>
                <a:lnTo>
                  <a:pt x="50430" y="49350"/>
                </a:lnTo>
                <a:lnTo>
                  <a:pt x="50480" y="49200"/>
                </a:lnTo>
                <a:lnTo>
                  <a:pt x="50500" y="49020"/>
                </a:lnTo>
                <a:lnTo>
                  <a:pt x="50490" y="4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hontales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60970" y="63780"/>
                </a:moveTo>
                <a:lnTo>
                  <a:pt x="60260" y="63750"/>
                </a:lnTo>
                <a:lnTo>
                  <a:pt x="60060" y="63710"/>
                </a:lnTo>
                <a:lnTo>
                  <a:pt x="59970" y="63670"/>
                </a:lnTo>
                <a:lnTo>
                  <a:pt x="59900" y="63660"/>
                </a:lnTo>
                <a:lnTo>
                  <a:pt x="59840" y="63650"/>
                </a:lnTo>
                <a:lnTo>
                  <a:pt x="59560" y="63680"/>
                </a:lnTo>
                <a:lnTo>
                  <a:pt x="59490" y="63670"/>
                </a:lnTo>
                <a:lnTo>
                  <a:pt x="59330" y="63630"/>
                </a:lnTo>
                <a:lnTo>
                  <a:pt x="59250" y="63630"/>
                </a:lnTo>
                <a:lnTo>
                  <a:pt x="58880" y="63690"/>
                </a:lnTo>
                <a:lnTo>
                  <a:pt x="57530" y="63680"/>
                </a:lnTo>
                <a:lnTo>
                  <a:pt x="57430" y="63690"/>
                </a:lnTo>
                <a:lnTo>
                  <a:pt x="57350" y="63720"/>
                </a:lnTo>
                <a:lnTo>
                  <a:pt x="57290" y="63810"/>
                </a:lnTo>
                <a:lnTo>
                  <a:pt x="56080" y="64930"/>
                </a:lnTo>
                <a:lnTo>
                  <a:pt x="55620" y="65230"/>
                </a:lnTo>
                <a:lnTo>
                  <a:pt x="54830" y="65400"/>
                </a:lnTo>
                <a:lnTo>
                  <a:pt x="54560" y="65830"/>
                </a:lnTo>
                <a:lnTo>
                  <a:pt x="54510" y="65950"/>
                </a:lnTo>
                <a:lnTo>
                  <a:pt x="54510" y="65970"/>
                </a:lnTo>
                <a:lnTo>
                  <a:pt x="54490" y="66050"/>
                </a:lnTo>
                <a:lnTo>
                  <a:pt x="54450" y="66100"/>
                </a:lnTo>
                <a:lnTo>
                  <a:pt x="54380" y="66190"/>
                </a:lnTo>
                <a:lnTo>
                  <a:pt x="54350" y="66230"/>
                </a:lnTo>
                <a:lnTo>
                  <a:pt x="54330" y="66270"/>
                </a:lnTo>
                <a:lnTo>
                  <a:pt x="54310" y="66300"/>
                </a:lnTo>
                <a:lnTo>
                  <a:pt x="54180" y="66440"/>
                </a:lnTo>
                <a:lnTo>
                  <a:pt x="54090" y="66550"/>
                </a:lnTo>
                <a:lnTo>
                  <a:pt x="54030" y="66660"/>
                </a:lnTo>
                <a:lnTo>
                  <a:pt x="53970" y="66700"/>
                </a:lnTo>
                <a:lnTo>
                  <a:pt x="53860" y="66770"/>
                </a:lnTo>
                <a:lnTo>
                  <a:pt x="53520" y="66900"/>
                </a:lnTo>
                <a:lnTo>
                  <a:pt x="53430" y="66910"/>
                </a:lnTo>
                <a:lnTo>
                  <a:pt x="53390" y="66890"/>
                </a:lnTo>
                <a:lnTo>
                  <a:pt x="53300" y="66860"/>
                </a:lnTo>
                <a:lnTo>
                  <a:pt x="53180" y="66910"/>
                </a:lnTo>
                <a:lnTo>
                  <a:pt x="53020" y="67000"/>
                </a:lnTo>
                <a:lnTo>
                  <a:pt x="52650" y="67260"/>
                </a:lnTo>
                <a:lnTo>
                  <a:pt x="52370" y="67400"/>
                </a:lnTo>
                <a:lnTo>
                  <a:pt x="52290" y="67470"/>
                </a:lnTo>
                <a:lnTo>
                  <a:pt x="52240" y="67530"/>
                </a:lnTo>
                <a:lnTo>
                  <a:pt x="51910" y="68100"/>
                </a:lnTo>
                <a:lnTo>
                  <a:pt x="44190" y="67180"/>
                </a:lnTo>
                <a:lnTo>
                  <a:pt x="41740" y="60330"/>
                </a:lnTo>
                <a:lnTo>
                  <a:pt x="42040" y="58450"/>
                </a:lnTo>
                <a:lnTo>
                  <a:pt x="42130" y="58270"/>
                </a:lnTo>
                <a:lnTo>
                  <a:pt x="42300" y="57990"/>
                </a:lnTo>
                <a:lnTo>
                  <a:pt x="42330" y="57950"/>
                </a:lnTo>
                <a:lnTo>
                  <a:pt x="42350" y="57920"/>
                </a:lnTo>
                <a:lnTo>
                  <a:pt x="42370" y="57890"/>
                </a:lnTo>
                <a:lnTo>
                  <a:pt x="42740" y="57040"/>
                </a:lnTo>
                <a:lnTo>
                  <a:pt x="42780" y="56910"/>
                </a:lnTo>
                <a:lnTo>
                  <a:pt x="42780" y="56780"/>
                </a:lnTo>
                <a:lnTo>
                  <a:pt x="42740" y="56440"/>
                </a:lnTo>
                <a:lnTo>
                  <a:pt x="42730" y="55990"/>
                </a:lnTo>
                <a:lnTo>
                  <a:pt x="42750" y="55870"/>
                </a:lnTo>
                <a:lnTo>
                  <a:pt x="42790" y="55780"/>
                </a:lnTo>
                <a:lnTo>
                  <a:pt x="42940" y="55570"/>
                </a:lnTo>
                <a:lnTo>
                  <a:pt x="43020" y="55490"/>
                </a:lnTo>
                <a:lnTo>
                  <a:pt x="43500" y="55140"/>
                </a:lnTo>
                <a:lnTo>
                  <a:pt x="44190" y="54800"/>
                </a:lnTo>
                <a:lnTo>
                  <a:pt x="44450" y="54720"/>
                </a:lnTo>
                <a:lnTo>
                  <a:pt x="44650" y="54730"/>
                </a:lnTo>
                <a:lnTo>
                  <a:pt x="45100" y="54800"/>
                </a:lnTo>
                <a:lnTo>
                  <a:pt x="45640" y="54810"/>
                </a:lnTo>
                <a:lnTo>
                  <a:pt x="46420" y="54850"/>
                </a:lnTo>
                <a:lnTo>
                  <a:pt x="47740" y="54610"/>
                </a:lnTo>
                <a:lnTo>
                  <a:pt x="48730" y="54500"/>
                </a:lnTo>
                <a:lnTo>
                  <a:pt x="49480" y="54240"/>
                </a:lnTo>
                <a:lnTo>
                  <a:pt x="49700" y="54120"/>
                </a:lnTo>
                <a:lnTo>
                  <a:pt x="50770" y="53380"/>
                </a:lnTo>
                <a:lnTo>
                  <a:pt x="51050" y="53270"/>
                </a:lnTo>
                <a:lnTo>
                  <a:pt x="51240" y="53220"/>
                </a:lnTo>
                <a:lnTo>
                  <a:pt x="51430" y="53250"/>
                </a:lnTo>
                <a:lnTo>
                  <a:pt x="51540" y="53240"/>
                </a:lnTo>
                <a:lnTo>
                  <a:pt x="51800" y="53200"/>
                </a:lnTo>
                <a:lnTo>
                  <a:pt x="52340" y="52930"/>
                </a:lnTo>
                <a:lnTo>
                  <a:pt x="52610" y="52730"/>
                </a:lnTo>
                <a:lnTo>
                  <a:pt x="52810" y="52530"/>
                </a:lnTo>
                <a:lnTo>
                  <a:pt x="53120" y="52140"/>
                </a:lnTo>
                <a:lnTo>
                  <a:pt x="53210" y="51930"/>
                </a:lnTo>
                <a:lnTo>
                  <a:pt x="53260" y="51720"/>
                </a:lnTo>
                <a:lnTo>
                  <a:pt x="53270" y="51030"/>
                </a:lnTo>
                <a:lnTo>
                  <a:pt x="53300" y="50820"/>
                </a:lnTo>
                <a:lnTo>
                  <a:pt x="53350" y="50660"/>
                </a:lnTo>
                <a:lnTo>
                  <a:pt x="53420" y="50520"/>
                </a:lnTo>
                <a:lnTo>
                  <a:pt x="54120" y="49490"/>
                </a:lnTo>
                <a:lnTo>
                  <a:pt x="54350" y="49020"/>
                </a:lnTo>
                <a:lnTo>
                  <a:pt x="54790" y="49660"/>
                </a:lnTo>
                <a:lnTo>
                  <a:pt x="55320" y="50150"/>
                </a:lnTo>
                <a:lnTo>
                  <a:pt x="55430" y="50330"/>
                </a:lnTo>
                <a:lnTo>
                  <a:pt x="55830" y="51230"/>
                </a:lnTo>
                <a:lnTo>
                  <a:pt x="56210" y="51810"/>
                </a:lnTo>
                <a:lnTo>
                  <a:pt x="56450" y="52050"/>
                </a:lnTo>
                <a:lnTo>
                  <a:pt x="56570" y="52240"/>
                </a:lnTo>
                <a:lnTo>
                  <a:pt x="56610" y="52370"/>
                </a:lnTo>
                <a:lnTo>
                  <a:pt x="56580" y="52480"/>
                </a:lnTo>
                <a:lnTo>
                  <a:pt x="56480" y="52730"/>
                </a:lnTo>
                <a:lnTo>
                  <a:pt x="56430" y="52970"/>
                </a:lnTo>
                <a:lnTo>
                  <a:pt x="56400" y="53280"/>
                </a:lnTo>
                <a:lnTo>
                  <a:pt x="56480" y="53890"/>
                </a:lnTo>
                <a:lnTo>
                  <a:pt x="56580" y="54200"/>
                </a:lnTo>
                <a:lnTo>
                  <a:pt x="56710" y="54420"/>
                </a:lnTo>
                <a:lnTo>
                  <a:pt x="56840" y="54560"/>
                </a:lnTo>
                <a:lnTo>
                  <a:pt x="56970" y="54670"/>
                </a:lnTo>
                <a:lnTo>
                  <a:pt x="57080" y="54790"/>
                </a:lnTo>
                <a:lnTo>
                  <a:pt x="57730" y="55950"/>
                </a:lnTo>
                <a:lnTo>
                  <a:pt x="57780" y="56230"/>
                </a:lnTo>
                <a:lnTo>
                  <a:pt x="57670" y="56650"/>
                </a:lnTo>
                <a:lnTo>
                  <a:pt x="57690" y="57270"/>
                </a:lnTo>
                <a:lnTo>
                  <a:pt x="57940" y="58390"/>
                </a:lnTo>
                <a:lnTo>
                  <a:pt x="59100" y="61330"/>
                </a:lnTo>
                <a:lnTo>
                  <a:pt x="59230" y="61520"/>
                </a:lnTo>
                <a:lnTo>
                  <a:pt x="61570" y="62650"/>
                </a:lnTo>
                <a:lnTo>
                  <a:pt x="60850" y="62950"/>
                </a:lnTo>
                <a:lnTo>
                  <a:pt x="60710" y="63080"/>
                </a:lnTo>
                <a:lnTo>
                  <a:pt x="60720" y="63160"/>
                </a:lnTo>
                <a:lnTo>
                  <a:pt x="60740" y="63220"/>
                </a:lnTo>
                <a:lnTo>
                  <a:pt x="60870" y="63460"/>
                </a:lnTo>
                <a:lnTo>
                  <a:pt x="60970" y="63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Estelí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1540" y="35080"/>
                </a:moveTo>
                <a:lnTo>
                  <a:pt x="31380" y="35360"/>
                </a:lnTo>
                <a:lnTo>
                  <a:pt x="31280" y="35650"/>
                </a:lnTo>
                <a:lnTo>
                  <a:pt x="31230" y="35970"/>
                </a:lnTo>
                <a:lnTo>
                  <a:pt x="31220" y="36370"/>
                </a:lnTo>
                <a:lnTo>
                  <a:pt x="31390" y="37180"/>
                </a:lnTo>
                <a:lnTo>
                  <a:pt x="31120" y="37960"/>
                </a:lnTo>
                <a:lnTo>
                  <a:pt x="31170" y="38200"/>
                </a:lnTo>
                <a:lnTo>
                  <a:pt x="31110" y="38510"/>
                </a:lnTo>
                <a:lnTo>
                  <a:pt x="30900" y="38870"/>
                </a:lnTo>
                <a:lnTo>
                  <a:pt x="31020" y="39130"/>
                </a:lnTo>
                <a:lnTo>
                  <a:pt x="31150" y="39330"/>
                </a:lnTo>
                <a:lnTo>
                  <a:pt x="32530" y="40720"/>
                </a:lnTo>
                <a:lnTo>
                  <a:pt x="33330" y="41190"/>
                </a:lnTo>
                <a:lnTo>
                  <a:pt x="33620" y="41540"/>
                </a:lnTo>
                <a:lnTo>
                  <a:pt x="32930" y="42490"/>
                </a:lnTo>
                <a:lnTo>
                  <a:pt x="32810" y="42970"/>
                </a:lnTo>
                <a:lnTo>
                  <a:pt x="32760" y="43080"/>
                </a:lnTo>
                <a:lnTo>
                  <a:pt x="32680" y="43180"/>
                </a:lnTo>
                <a:lnTo>
                  <a:pt x="32530" y="43280"/>
                </a:lnTo>
                <a:lnTo>
                  <a:pt x="32300" y="43370"/>
                </a:lnTo>
                <a:lnTo>
                  <a:pt x="31830" y="43470"/>
                </a:lnTo>
                <a:lnTo>
                  <a:pt x="31610" y="43540"/>
                </a:lnTo>
                <a:lnTo>
                  <a:pt x="31210" y="43780"/>
                </a:lnTo>
                <a:lnTo>
                  <a:pt x="31060" y="43910"/>
                </a:lnTo>
                <a:lnTo>
                  <a:pt x="31000" y="43990"/>
                </a:lnTo>
                <a:lnTo>
                  <a:pt x="30710" y="44600"/>
                </a:lnTo>
                <a:lnTo>
                  <a:pt x="30610" y="45280"/>
                </a:lnTo>
                <a:lnTo>
                  <a:pt x="28360" y="44620"/>
                </a:lnTo>
                <a:lnTo>
                  <a:pt x="27750" y="44310"/>
                </a:lnTo>
                <a:lnTo>
                  <a:pt x="27560" y="43980"/>
                </a:lnTo>
                <a:lnTo>
                  <a:pt x="27560" y="43820"/>
                </a:lnTo>
                <a:lnTo>
                  <a:pt x="27580" y="43610"/>
                </a:lnTo>
                <a:lnTo>
                  <a:pt x="27990" y="42890"/>
                </a:lnTo>
                <a:lnTo>
                  <a:pt x="28030" y="42300"/>
                </a:lnTo>
                <a:lnTo>
                  <a:pt x="27900" y="41830"/>
                </a:lnTo>
                <a:lnTo>
                  <a:pt x="27800" y="41670"/>
                </a:lnTo>
                <a:lnTo>
                  <a:pt x="27620" y="41410"/>
                </a:lnTo>
                <a:lnTo>
                  <a:pt x="27130" y="40610"/>
                </a:lnTo>
                <a:lnTo>
                  <a:pt x="26800" y="40270"/>
                </a:lnTo>
                <a:lnTo>
                  <a:pt x="26660" y="40200"/>
                </a:lnTo>
                <a:lnTo>
                  <a:pt x="26440" y="40140"/>
                </a:lnTo>
                <a:lnTo>
                  <a:pt x="25420" y="40360"/>
                </a:lnTo>
                <a:lnTo>
                  <a:pt x="24210" y="40770"/>
                </a:lnTo>
                <a:lnTo>
                  <a:pt x="23830" y="40850"/>
                </a:lnTo>
                <a:lnTo>
                  <a:pt x="23620" y="40870"/>
                </a:lnTo>
                <a:lnTo>
                  <a:pt x="23260" y="40690"/>
                </a:lnTo>
                <a:lnTo>
                  <a:pt x="22970" y="40590"/>
                </a:lnTo>
                <a:lnTo>
                  <a:pt x="22730" y="40590"/>
                </a:lnTo>
                <a:lnTo>
                  <a:pt x="22550" y="40600"/>
                </a:lnTo>
                <a:lnTo>
                  <a:pt x="22230" y="40730"/>
                </a:lnTo>
                <a:lnTo>
                  <a:pt x="22020" y="39610"/>
                </a:lnTo>
                <a:lnTo>
                  <a:pt x="22080" y="39020"/>
                </a:lnTo>
                <a:lnTo>
                  <a:pt x="22130" y="38850"/>
                </a:lnTo>
                <a:lnTo>
                  <a:pt x="22150" y="38830"/>
                </a:lnTo>
                <a:lnTo>
                  <a:pt x="22340" y="38660"/>
                </a:lnTo>
                <a:lnTo>
                  <a:pt x="23880" y="37100"/>
                </a:lnTo>
                <a:lnTo>
                  <a:pt x="24220" y="36610"/>
                </a:lnTo>
                <a:lnTo>
                  <a:pt x="24380" y="36280"/>
                </a:lnTo>
                <a:lnTo>
                  <a:pt x="25130" y="34960"/>
                </a:lnTo>
                <a:lnTo>
                  <a:pt x="25860" y="34320"/>
                </a:lnTo>
                <a:lnTo>
                  <a:pt x="26350" y="34250"/>
                </a:lnTo>
                <a:lnTo>
                  <a:pt x="26540" y="34310"/>
                </a:lnTo>
                <a:lnTo>
                  <a:pt x="26810" y="34440"/>
                </a:lnTo>
                <a:lnTo>
                  <a:pt x="27590" y="34810"/>
                </a:lnTo>
                <a:lnTo>
                  <a:pt x="28370" y="34680"/>
                </a:lnTo>
                <a:lnTo>
                  <a:pt x="29770" y="34230"/>
                </a:lnTo>
                <a:lnTo>
                  <a:pt x="30790" y="34180"/>
                </a:lnTo>
                <a:lnTo>
                  <a:pt x="31140" y="34290"/>
                </a:lnTo>
                <a:lnTo>
                  <a:pt x="31210" y="34410"/>
                </a:lnTo>
                <a:lnTo>
                  <a:pt x="31390" y="34830"/>
                </a:lnTo>
                <a:lnTo>
                  <a:pt x="31540" y="3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Granad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44190" y="67180"/>
                </a:moveTo>
                <a:lnTo>
                  <a:pt x="37380" y="67150"/>
                </a:lnTo>
                <a:lnTo>
                  <a:pt x="36780" y="67330"/>
                </a:lnTo>
                <a:lnTo>
                  <a:pt x="35970" y="67540"/>
                </a:lnTo>
                <a:lnTo>
                  <a:pt x="35880" y="67510"/>
                </a:lnTo>
                <a:lnTo>
                  <a:pt x="35700" y="67320"/>
                </a:lnTo>
                <a:lnTo>
                  <a:pt x="35630" y="67250"/>
                </a:lnTo>
                <a:lnTo>
                  <a:pt x="35550" y="67200"/>
                </a:lnTo>
                <a:lnTo>
                  <a:pt x="35460" y="67180"/>
                </a:lnTo>
                <a:lnTo>
                  <a:pt x="35430" y="67170"/>
                </a:lnTo>
                <a:lnTo>
                  <a:pt x="35380" y="67180"/>
                </a:lnTo>
                <a:lnTo>
                  <a:pt x="35330" y="67210"/>
                </a:lnTo>
                <a:lnTo>
                  <a:pt x="35280" y="67260"/>
                </a:lnTo>
                <a:lnTo>
                  <a:pt x="34990" y="67880"/>
                </a:lnTo>
                <a:lnTo>
                  <a:pt x="34790" y="68210"/>
                </a:lnTo>
                <a:lnTo>
                  <a:pt x="34720" y="68260"/>
                </a:lnTo>
                <a:lnTo>
                  <a:pt x="34210" y="68520"/>
                </a:lnTo>
                <a:lnTo>
                  <a:pt x="34150" y="68580"/>
                </a:lnTo>
                <a:lnTo>
                  <a:pt x="34010" y="68600"/>
                </a:lnTo>
                <a:lnTo>
                  <a:pt x="33580" y="68490"/>
                </a:lnTo>
                <a:lnTo>
                  <a:pt x="33250" y="68080"/>
                </a:lnTo>
                <a:lnTo>
                  <a:pt x="33210" y="67910"/>
                </a:lnTo>
                <a:lnTo>
                  <a:pt x="33180" y="67640"/>
                </a:lnTo>
                <a:lnTo>
                  <a:pt x="33260" y="67060"/>
                </a:lnTo>
                <a:lnTo>
                  <a:pt x="33430" y="66710"/>
                </a:lnTo>
                <a:lnTo>
                  <a:pt x="33650" y="66410"/>
                </a:lnTo>
                <a:lnTo>
                  <a:pt x="33690" y="66240"/>
                </a:lnTo>
                <a:lnTo>
                  <a:pt x="33690" y="66030"/>
                </a:lnTo>
                <a:lnTo>
                  <a:pt x="33610" y="65710"/>
                </a:lnTo>
                <a:lnTo>
                  <a:pt x="33550" y="65250"/>
                </a:lnTo>
                <a:lnTo>
                  <a:pt x="33650" y="64780"/>
                </a:lnTo>
                <a:lnTo>
                  <a:pt x="34030" y="64090"/>
                </a:lnTo>
                <a:lnTo>
                  <a:pt x="34110" y="63900"/>
                </a:lnTo>
                <a:lnTo>
                  <a:pt x="34470" y="63120"/>
                </a:lnTo>
                <a:lnTo>
                  <a:pt x="34640" y="62730"/>
                </a:lnTo>
                <a:lnTo>
                  <a:pt x="34700" y="62590"/>
                </a:lnTo>
                <a:lnTo>
                  <a:pt x="35360" y="61120"/>
                </a:lnTo>
                <a:lnTo>
                  <a:pt x="36100" y="59490"/>
                </a:lnTo>
                <a:lnTo>
                  <a:pt x="36040" y="59200"/>
                </a:lnTo>
                <a:lnTo>
                  <a:pt x="35430" y="58510"/>
                </a:lnTo>
                <a:lnTo>
                  <a:pt x="36970" y="57810"/>
                </a:lnTo>
                <a:lnTo>
                  <a:pt x="37550" y="57390"/>
                </a:lnTo>
                <a:lnTo>
                  <a:pt x="37700" y="57340"/>
                </a:lnTo>
                <a:lnTo>
                  <a:pt x="37840" y="57340"/>
                </a:lnTo>
                <a:lnTo>
                  <a:pt x="38160" y="57480"/>
                </a:lnTo>
                <a:lnTo>
                  <a:pt x="38280" y="57840"/>
                </a:lnTo>
                <a:lnTo>
                  <a:pt x="38310" y="58120"/>
                </a:lnTo>
                <a:lnTo>
                  <a:pt x="38340" y="58260"/>
                </a:lnTo>
                <a:lnTo>
                  <a:pt x="38430" y="58380"/>
                </a:lnTo>
                <a:lnTo>
                  <a:pt x="38590" y="58500"/>
                </a:lnTo>
                <a:lnTo>
                  <a:pt x="38880" y="58610"/>
                </a:lnTo>
                <a:lnTo>
                  <a:pt x="39380" y="59050"/>
                </a:lnTo>
                <a:lnTo>
                  <a:pt x="40360" y="60430"/>
                </a:lnTo>
                <a:lnTo>
                  <a:pt x="41740" y="60330"/>
                </a:lnTo>
                <a:lnTo>
                  <a:pt x="44190" y="67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asay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0290" y="62010"/>
                </a:moveTo>
                <a:lnTo>
                  <a:pt x="30720" y="61470"/>
                </a:lnTo>
                <a:lnTo>
                  <a:pt x="31220" y="61860"/>
                </a:lnTo>
                <a:lnTo>
                  <a:pt x="31350" y="61920"/>
                </a:lnTo>
                <a:lnTo>
                  <a:pt x="31570" y="61980"/>
                </a:lnTo>
                <a:lnTo>
                  <a:pt x="31710" y="61960"/>
                </a:lnTo>
                <a:lnTo>
                  <a:pt x="31880" y="61920"/>
                </a:lnTo>
                <a:lnTo>
                  <a:pt x="32030" y="61840"/>
                </a:lnTo>
                <a:lnTo>
                  <a:pt x="32140" y="61730"/>
                </a:lnTo>
                <a:lnTo>
                  <a:pt x="32240" y="61610"/>
                </a:lnTo>
                <a:lnTo>
                  <a:pt x="32450" y="61280"/>
                </a:lnTo>
                <a:lnTo>
                  <a:pt x="32470" y="60860"/>
                </a:lnTo>
                <a:lnTo>
                  <a:pt x="32420" y="60750"/>
                </a:lnTo>
                <a:lnTo>
                  <a:pt x="32320" y="60610"/>
                </a:lnTo>
                <a:lnTo>
                  <a:pt x="32060" y="60330"/>
                </a:lnTo>
                <a:lnTo>
                  <a:pt x="32000" y="60090"/>
                </a:lnTo>
                <a:lnTo>
                  <a:pt x="33110" y="58990"/>
                </a:lnTo>
                <a:lnTo>
                  <a:pt x="33440" y="58740"/>
                </a:lnTo>
                <a:lnTo>
                  <a:pt x="33980" y="58650"/>
                </a:lnTo>
                <a:lnTo>
                  <a:pt x="34600" y="58390"/>
                </a:lnTo>
                <a:lnTo>
                  <a:pt x="34920" y="58350"/>
                </a:lnTo>
                <a:lnTo>
                  <a:pt x="34970" y="58350"/>
                </a:lnTo>
                <a:lnTo>
                  <a:pt x="35010" y="58370"/>
                </a:lnTo>
                <a:lnTo>
                  <a:pt x="35110" y="58420"/>
                </a:lnTo>
                <a:lnTo>
                  <a:pt x="35430" y="58510"/>
                </a:lnTo>
                <a:lnTo>
                  <a:pt x="36040" y="59200"/>
                </a:lnTo>
                <a:lnTo>
                  <a:pt x="36100" y="59490"/>
                </a:lnTo>
                <a:lnTo>
                  <a:pt x="35360" y="61120"/>
                </a:lnTo>
                <a:lnTo>
                  <a:pt x="34700" y="62590"/>
                </a:lnTo>
                <a:lnTo>
                  <a:pt x="34640" y="62730"/>
                </a:lnTo>
                <a:lnTo>
                  <a:pt x="34470" y="63120"/>
                </a:lnTo>
                <a:lnTo>
                  <a:pt x="34110" y="63900"/>
                </a:lnTo>
                <a:lnTo>
                  <a:pt x="33960" y="63850"/>
                </a:lnTo>
                <a:lnTo>
                  <a:pt x="32980" y="63560"/>
                </a:lnTo>
                <a:lnTo>
                  <a:pt x="32940" y="63510"/>
                </a:lnTo>
                <a:lnTo>
                  <a:pt x="32700" y="63180"/>
                </a:lnTo>
                <a:lnTo>
                  <a:pt x="32160" y="62920"/>
                </a:lnTo>
                <a:lnTo>
                  <a:pt x="30490" y="62250"/>
                </a:lnTo>
                <a:lnTo>
                  <a:pt x="30290" y="6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