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 Coast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West Coast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20440" y="98010"/>
                </a:moveTo>
                <a:lnTo>
                  <a:pt x="20640" y="97220"/>
                </a:lnTo>
                <a:lnTo>
                  <a:pt x="20700" y="97050"/>
                </a:lnTo>
                <a:lnTo>
                  <a:pt x="20760" y="96820"/>
                </a:lnTo>
                <a:lnTo>
                  <a:pt x="20670" y="96650"/>
                </a:lnTo>
                <a:lnTo>
                  <a:pt x="20600" y="96450"/>
                </a:lnTo>
                <a:lnTo>
                  <a:pt x="20460" y="96240"/>
                </a:lnTo>
                <a:lnTo>
                  <a:pt x="20320" y="96070"/>
                </a:lnTo>
                <a:lnTo>
                  <a:pt x="20080" y="95910"/>
                </a:lnTo>
                <a:lnTo>
                  <a:pt x="19830" y="95800"/>
                </a:lnTo>
                <a:lnTo>
                  <a:pt x="19470" y="95820"/>
                </a:lnTo>
                <a:lnTo>
                  <a:pt x="19090" y="95950"/>
                </a:lnTo>
                <a:lnTo>
                  <a:pt x="19030" y="95860"/>
                </a:lnTo>
                <a:lnTo>
                  <a:pt x="18850" y="95790"/>
                </a:lnTo>
                <a:lnTo>
                  <a:pt x="18850" y="95720"/>
                </a:lnTo>
                <a:lnTo>
                  <a:pt x="19180" y="95610"/>
                </a:lnTo>
                <a:lnTo>
                  <a:pt x="19320" y="95530"/>
                </a:lnTo>
                <a:lnTo>
                  <a:pt x="19570" y="95220"/>
                </a:lnTo>
                <a:lnTo>
                  <a:pt x="20010" y="94920"/>
                </a:lnTo>
                <a:lnTo>
                  <a:pt x="20290" y="94650"/>
                </a:lnTo>
                <a:lnTo>
                  <a:pt x="20520" y="94350"/>
                </a:lnTo>
                <a:lnTo>
                  <a:pt x="20530" y="94290"/>
                </a:lnTo>
                <a:lnTo>
                  <a:pt x="20540" y="94180"/>
                </a:lnTo>
                <a:lnTo>
                  <a:pt x="20560" y="94060"/>
                </a:lnTo>
                <a:lnTo>
                  <a:pt x="20620" y="93940"/>
                </a:lnTo>
                <a:lnTo>
                  <a:pt x="20690" y="93860"/>
                </a:lnTo>
                <a:lnTo>
                  <a:pt x="20770" y="93800"/>
                </a:lnTo>
                <a:lnTo>
                  <a:pt x="20850" y="93740"/>
                </a:lnTo>
                <a:lnTo>
                  <a:pt x="20930" y="93710"/>
                </a:lnTo>
                <a:lnTo>
                  <a:pt x="20890" y="93680"/>
                </a:lnTo>
                <a:lnTo>
                  <a:pt x="20740" y="93570"/>
                </a:lnTo>
                <a:lnTo>
                  <a:pt x="20880" y="93500"/>
                </a:lnTo>
                <a:lnTo>
                  <a:pt x="21020" y="93460"/>
                </a:lnTo>
                <a:lnTo>
                  <a:pt x="21460" y="93430"/>
                </a:lnTo>
                <a:lnTo>
                  <a:pt x="21720" y="93370"/>
                </a:lnTo>
                <a:lnTo>
                  <a:pt x="21960" y="93240"/>
                </a:lnTo>
                <a:lnTo>
                  <a:pt x="22100" y="93140"/>
                </a:lnTo>
                <a:lnTo>
                  <a:pt x="22170" y="93070"/>
                </a:lnTo>
                <a:lnTo>
                  <a:pt x="22260" y="93010"/>
                </a:lnTo>
                <a:lnTo>
                  <a:pt x="22450" y="93030"/>
                </a:lnTo>
                <a:lnTo>
                  <a:pt x="22510" y="93000"/>
                </a:lnTo>
                <a:lnTo>
                  <a:pt x="22680" y="92840"/>
                </a:lnTo>
                <a:lnTo>
                  <a:pt x="22800" y="92900"/>
                </a:lnTo>
                <a:lnTo>
                  <a:pt x="22910" y="93080"/>
                </a:lnTo>
                <a:lnTo>
                  <a:pt x="23060" y="93230"/>
                </a:lnTo>
                <a:lnTo>
                  <a:pt x="23390" y="93290"/>
                </a:lnTo>
                <a:lnTo>
                  <a:pt x="23800" y="93160"/>
                </a:lnTo>
                <a:lnTo>
                  <a:pt x="24180" y="92920"/>
                </a:lnTo>
                <a:lnTo>
                  <a:pt x="24610" y="92490"/>
                </a:lnTo>
                <a:lnTo>
                  <a:pt x="24930" y="92260"/>
                </a:lnTo>
                <a:lnTo>
                  <a:pt x="25070" y="92130"/>
                </a:lnTo>
                <a:lnTo>
                  <a:pt x="25190" y="92030"/>
                </a:lnTo>
                <a:lnTo>
                  <a:pt x="25640" y="91790"/>
                </a:lnTo>
                <a:lnTo>
                  <a:pt x="25750" y="91680"/>
                </a:lnTo>
                <a:lnTo>
                  <a:pt x="25790" y="91600"/>
                </a:lnTo>
                <a:lnTo>
                  <a:pt x="25800" y="91500"/>
                </a:lnTo>
                <a:lnTo>
                  <a:pt x="25820" y="91420"/>
                </a:lnTo>
                <a:lnTo>
                  <a:pt x="25880" y="91370"/>
                </a:lnTo>
                <a:lnTo>
                  <a:pt x="26070" y="91240"/>
                </a:lnTo>
                <a:lnTo>
                  <a:pt x="26140" y="91220"/>
                </a:lnTo>
                <a:lnTo>
                  <a:pt x="26270" y="91150"/>
                </a:lnTo>
                <a:lnTo>
                  <a:pt x="26540" y="90820"/>
                </a:lnTo>
                <a:lnTo>
                  <a:pt x="26660" y="90750"/>
                </a:lnTo>
                <a:lnTo>
                  <a:pt x="26800" y="90700"/>
                </a:lnTo>
                <a:lnTo>
                  <a:pt x="27320" y="90350"/>
                </a:lnTo>
                <a:lnTo>
                  <a:pt x="27670" y="90230"/>
                </a:lnTo>
                <a:lnTo>
                  <a:pt x="27860" y="90120"/>
                </a:lnTo>
                <a:lnTo>
                  <a:pt x="27950" y="89980"/>
                </a:lnTo>
                <a:lnTo>
                  <a:pt x="27980" y="89900"/>
                </a:lnTo>
                <a:lnTo>
                  <a:pt x="28050" y="89830"/>
                </a:lnTo>
                <a:lnTo>
                  <a:pt x="28140" y="89770"/>
                </a:lnTo>
                <a:lnTo>
                  <a:pt x="28210" y="89740"/>
                </a:lnTo>
                <a:lnTo>
                  <a:pt x="28400" y="89720"/>
                </a:lnTo>
                <a:lnTo>
                  <a:pt x="28460" y="89740"/>
                </a:lnTo>
                <a:lnTo>
                  <a:pt x="28530" y="89750"/>
                </a:lnTo>
                <a:lnTo>
                  <a:pt x="28590" y="89730"/>
                </a:lnTo>
                <a:lnTo>
                  <a:pt x="28670" y="89680"/>
                </a:lnTo>
                <a:lnTo>
                  <a:pt x="28770" y="89570"/>
                </a:lnTo>
                <a:lnTo>
                  <a:pt x="29060" y="89490"/>
                </a:lnTo>
                <a:lnTo>
                  <a:pt x="29300" y="89300"/>
                </a:lnTo>
                <a:lnTo>
                  <a:pt x="29580" y="89360"/>
                </a:lnTo>
                <a:lnTo>
                  <a:pt x="29740" y="89350"/>
                </a:lnTo>
                <a:lnTo>
                  <a:pt x="30100" y="89060"/>
                </a:lnTo>
                <a:lnTo>
                  <a:pt x="30250" y="89020"/>
                </a:lnTo>
                <a:lnTo>
                  <a:pt x="30360" y="88940"/>
                </a:lnTo>
                <a:lnTo>
                  <a:pt x="30600" y="88570"/>
                </a:lnTo>
                <a:lnTo>
                  <a:pt x="30700" y="88450"/>
                </a:lnTo>
                <a:lnTo>
                  <a:pt x="30750" y="88340"/>
                </a:lnTo>
                <a:lnTo>
                  <a:pt x="30750" y="88220"/>
                </a:lnTo>
                <a:lnTo>
                  <a:pt x="30890" y="88050"/>
                </a:lnTo>
                <a:lnTo>
                  <a:pt x="31080" y="88010"/>
                </a:lnTo>
                <a:lnTo>
                  <a:pt x="31150" y="87920"/>
                </a:lnTo>
                <a:lnTo>
                  <a:pt x="31170" y="87790"/>
                </a:lnTo>
                <a:lnTo>
                  <a:pt x="31210" y="87580"/>
                </a:lnTo>
                <a:lnTo>
                  <a:pt x="31360" y="87400"/>
                </a:lnTo>
                <a:lnTo>
                  <a:pt x="31510" y="87270"/>
                </a:lnTo>
                <a:lnTo>
                  <a:pt x="32450" y="86800"/>
                </a:lnTo>
                <a:lnTo>
                  <a:pt x="32540" y="86650"/>
                </a:lnTo>
                <a:lnTo>
                  <a:pt x="32600" y="86390"/>
                </a:lnTo>
                <a:lnTo>
                  <a:pt x="32760" y="86340"/>
                </a:lnTo>
                <a:lnTo>
                  <a:pt x="32860" y="86240"/>
                </a:lnTo>
                <a:lnTo>
                  <a:pt x="32930" y="86080"/>
                </a:lnTo>
                <a:lnTo>
                  <a:pt x="32980" y="85950"/>
                </a:lnTo>
                <a:lnTo>
                  <a:pt x="33050" y="85890"/>
                </a:lnTo>
                <a:lnTo>
                  <a:pt x="33220" y="85810"/>
                </a:lnTo>
                <a:lnTo>
                  <a:pt x="33400" y="85680"/>
                </a:lnTo>
                <a:lnTo>
                  <a:pt x="33500" y="85630"/>
                </a:lnTo>
                <a:lnTo>
                  <a:pt x="33610" y="85610"/>
                </a:lnTo>
                <a:lnTo>
                  <a:pt x="33690" y="85640"/>
                </a:lnTo>
                <a:lnTo>
                  <a:pt x="33840" y="85730"/>
                </a:lnTo>
                <a:lnTo>
                  <a:pt x="33920" y="85750"/>
                </a:lnTo>
                <a:lnTo>
                  <a:pt x="34380" y="85020"/>
                </a:lnTo>
                <a:lnTo>
                  <a:pt x="34160" y="84980"/>
                </a:lnTo>
                <a:lnTo>
                  <a:pt x="33980" y="85180"/>
                </a:lnTo>
                <a:lnTo>
                  <a:pt x="33820" y="85430"/>
                </a:lnTo>
                <a:lnTo>
                  <a:pt x="33650" y="85550"/>
                </a:lnTo>
                <a:lnTo>
                  <a:pt x="33790" y="85130"/>
                </a:lnTo>
                <a:lnTo>
                  <a:pt x="34030" y="84840"/>
                </a:lnTo>
                <a:lnTo>
                  <a:pt x="34210" y="84700"/>
                </a:lnTo>
                <a:lnTo>
                  <a:pt x="34280" y="84560"/>
                </a:lnTo>
                <a:lnTo>
                  <a:pt x="34280" y="84490"/>
                </a:lnTo>
                <a:lnTo>
                  <a:pt x="34800" y="84450"/>
                </a:lnTo>
                <a:lnTo>
                  <a:pt x="34960" y="84370"/>
                </a:lnTo>
                <a:lnTo>
                  <a:pt x="35010" y="84310"/>
                </a:lnTo>
                <a:lnTo>
                  <a:pt x="34960" y="84220"/>
                </a:lnTo>
                <a:lnTo>
                  <a:pt x="35080" y="84120"/>
                </a:lnTo>
                <a:lnTo>
                  <a:pt x="35180" y="83980"/>
                </a:lnTo>
                <a:lnTo>
                  <a:pt x="35290" y="83900"/>
                </a:lnTo>
                <a:lnTo>
                  <a:pt x="35440" y="83960"/>
                </a:lnTo>
                <a:lnTo>
                  <a:pt x="35470" y="83800"/>
                </a:lnTo>
                <a:lnTo>
                  <a:pt x="35540" y="83770"/>
                </a:lnTo>
                <a:lnTo>
                  <a:pt x="35590" y="83690"/>
                </a:lnTo>
                <a:lnTo>
                  <a:pt x="35870" y="83520"/>
                </a:lnTo>
                <a:lnTo>
                  <a:pt x="36500" y="83290"/>
                </a:lnTo>
                <a:lnTo>
                  <a:pt x="36770" y="83070"/>
                </a:lnTo>
                <a:lnTo>
                  <a:pt x="37000" y="83040"/>
                </a:lnTo>
                <a:lnTo>
                  <a:pt x="37110" y="83030"/>
                </a:lnTo>
                <a:lnTo>
                  <a:pt x="37190" y="83020"/>
                </a:lnTo>
                <a:lnTo>
                  <a:pt x="37250" y="82940"/>
                </a:lnTo>
                <a:lnTo>
                  <a:pt x="37340" y="82840"/>
                </a:lnTo>
                <a:lnTo>
                  <a:pt x="37410" y="82770"/>
                </a:lnTo>
                <a:lnTo>
                  <a:pt x="37670" y="82640"/>
                </a:lnTo>
                <a:lnTo>
                  <a:pt x="37800" y="82500"/>
                </a:lnTo>
                <a:lnTo>
                  <a:pt x="38050" y="82130"/>
                </a:lnTo>
                <a:lnTo>
                  <a:pt x="38180" y="82050"/>
                </a:lnTo>
                <a:lnTo>
                  <a:pt x="38300" y="81940"/>
                </a:lnTo>
                <a:lnTo>
                  <a:pt x="38900" y="80890"/>
                </a:lnTo>
                <a:lnTo>
                  <a:pt x="38990" y="80800"/>
                </a:lnTo>
                <a:lnTo>
                  <a:pt x="39060" y="80770"/>
                </a:lnTo>
                <a:lnTo>
                  <a:pt x="39210" y="80710"/>
                </a:lnTo>
                <a:lnTo>
                  <a:pt x="39330" y="80620"/>
                </a:lnTo>
                <a:lnTo>
                  <a:pt x="39390" y="80500"/>
                </a:lnTo>
                <a:lnTo>
                  <a:pt x="39490" y="80320"/>
                </a:lnTo>
                <a:lnTo>
                  <a:pt x="39560" y="80230"/>
                </a:lnTo>
                <a:lnTo>
                  <a:pt x="39630" y="80200"/>
                </a:lnTo>
                <a:lnTo>
                  <a:pt x="39740" y="80120"/>
                </a:lnTo>
                <a:lnTo>
                  <a:pt x="39860" y="79950"/>
                </a:lnTo>
                <a:lnTo>
                  <a:pt x="40040" y="79610"/>
                </a:lnTo>
                <a:lnTo>
                  <a:pt x="40160" y="79530"/>
                </a:lnTo>
                <a:lnTo>
                  <a:pt x="40670" y="78490"/>
                </a:lnTo>
                <a:lnTo>
                  <a:pt x="40820" y="78320"/>
                </a:lnTo>
                <a:lnTo>
                  <a:pt x="40890" y="78180"/>
                </a:lnTo>
                <a:lnTo>
                  <a:pt x="40910" y="77870"/>
                </a:lnTo>
                <a:lnTo>
                  <a:pt x="40960" y="77650"/>
                </a:lnTo>
                <a:lnTo>
                  <a:pt x="41300" y="77120"/>
                </a:lnTo>
                <a:lnTo>
                  <a:pt x="41450" y="76680"/>
                </a:lnTo>
                <a:lnTo>
                  <a:pt x="41640" y="75280"/>
                </a:lnTo>
                <a:lnTo>
                  <a:pt x="41760" y="74930"/>
                </a:lnTo>
                <a:lnTo>
                  <a:pt x="41790" y="74720"/>
                </a:lnTo>
                <a:lnTo>
                  <a:pt x="41870" y="74480"/>
                </a:lnTo>
                <a:lnTo>
                  <a:pt x="41900" y="74410"/>
                </a:lnTo>
                <a:lnTo>
                  <a:pt x="42140" y="74110"/>
                </a:lnTo>
                <a:lnTo>
                  <a:pt x="42250" y="73940"/>
                </a:lnTo>
                <a:lnTo>
                  <a:pt x="42320" y="73720"/>
                </a:lnTo>
                <a:lnTo>
                  <a:pt x="42440" y="73130"/>
                </a:lnTo>
                <a:lnTo>
                  <a:pt x="42530" y="72940"/>
                </a:lnTo>
                <a:lnTo>
                  <a:pt x="42600" y="72630"/>
                </a:lnTo>
                <a:lnTo>
                  <a:pt x="42750" y="72270"/>
                </a:lnTo>
                <a:lnTo>
                  <a:pt x="42700" y="72160"/>
                </a:lnTo>
                <a:lnTo>
                  <a:pt x="42650" y="72230"/>
                </a:lnTo>
                <a:lnTo>
                  <a:pt x="42620" y="72160"/>
                </a:lnTo>
                <a:lnTo>
                  <a:pt x="42610" y="72110"/>
                </a:lnTo>
                <a:lnTo>
                  <a:pt x="42600" y="71660"/>
                </a:lnTo>
                <a:lnTo>
                  <a:pt x="42710" y="71580"/>
                </a:lnTo>
                <a:lnTo>
                  <a:pt x="43140" y="71650"/>
                </a:lnTo>
                <a:lnTo>
                  <a:pt x="43630" y="71580"/>
                </a:lnTo>
                <a:lnTo>
                  <a:pt x="43760" y="71580"/>
                </a:lnTo>
                <a:lnTo>
                  <a:pt x="43810" y="71580"/>
                </a:lnTo>
                <a:lnTo>
                  <a:pt x="44160" y="71430"/>
                </a:lnTo>
                <a:lnTo>
                  <a:pt x="44830" y="71000"/>
                </a:lnTo>
                <a:lnTo>
                  <a:pt x="45000" y="70790"/>
                </a:lnTo>
                <a:lnTo>
                  <a:pt x="45070" y="70740"/>
                </a:lnTo>
                <a:lnTo>
                  <a:pt x="45170" y="70710"/>
                </a:lnTo>
                <a:lnTo>
                  <a:pt x="45270" y="70730"/>
                </a:lnTo>
                <a:lnTo>
                  <a:pt x="45330" y="70710"/>
                </a:lnTo>
                <a:lnTo>
                  <a:pt x="45380" y="70490"/>
                </a:lnTo>
                <a:lnTo>
                  <a:pt x="45440" y="70430"/>
                </a:lnTo>
                <a:lnTo>
                  <a:pt x="45510" y="70380"/>
                </a:lnTo>
                <a:lnTo>
                  <a:pt x="45580" y="70320"/>
                </a:lnTo>
                <a:lnTo>
                  <a:pt x="45680" y="70160"/>
                </a:lnTo>
                <a:lnTo>
                  <a:pt x="45940" y="69570"/>
                </a:lnTo>
                <a:lnTo>
                  <a:pt x="45980" y="69520"/>
                </a:lnTo>
                <a:lnTo>
                  <a:pt x="46010" y="69510"/>
                </a:lnTo>
                <a:lnTo>
                  <a:pt x="46030" y="69480"/>
                </a:lnTo>
                <a:lnTo>
                  <a:pt x="46040" y="69280"/>
                </a:lnTo>
                <a:lnTo>
                  <a:pt x="46050" y="69260"/>
                </a:lnTo>
                <a:lnTo>
                  <a:pt x="46070" y="69250"/>
                </a:lnTo>
                <a:lnTo>
                  <a:pt x="46110" y="69220"/>
                </a:lnTo>
                <a:lnTo>
                  <a:pt x="46170" y="69130"/>
                </a:lnTo>
                <a:lnTo>
                  <a:pt x="46200" y="69040"/>
                </a:lnTo>
                <a:lnTo>
                  <a:pt x="46230" y="68940"/>
                </a:lnTo>
                <a:lnTo>
                  <a:pt x="46230" y="68830"/>
                </a:lnTo>
                <a:lnTo>
                  <a:pt x="46310" y="68690"/>
                </a:lnTo>
                <a:lnTo>
                  <a:pt x="46500" y="68530"/>
                </a:lnTo>
                <a:lnTo>
                  <a:pt x="46710" y="68400"/>
                </a:lnTo>
                <a:lnTo>
                  <a:pt x="46860" y="68340"/>
                </a:lnTo>
                <a:lnTo>
                  <a:pt x="46830" y="68250"/>
                </a:lnTo>
                <a:lnTo>
                  <a:pt x="46820" y="68160"/>
                </a:lnTo>
                <a:lnTo>
                  <a:pt x="46840" y="68070"/>
                </a:lnTo>
                <a:lnTo>
                  <a:pt x="46930" y="67890"/>
                </a:lnTo>
                <a:lnTo>
                  <a:pt x="46950" y="67780"/>
                </a:lnTo>
                <a:lnTo>
                  <a:pt x="46950" y="67580"/>
                </a:lnTo>
                <a:lnTo>
                  <a:pt x="46970" y="67350"/>
                </a:lnTo>
                <a:lnTo>
                  <a:pt x="47010" y="67260"/>
                </a:lnTo>
                <a:lnTo>
                  <a:pt x="47080" y="67290"/>
                </a:lnTo>
                <a:lnTo>
                  <a:pt x="47110" y="67270"/>
                </a:lnTo>
                <a:lnTo>
                  <a:pt x="47170" y="67230"/>
                </a:lnTo>
                <a:lnTo>
                  <a:pt x="47260" y="67190"/>
                </a:lnTo>
                <a:lnTo>
                  <a:pt x="47340" y="67190"/>
                </a:lnTo>
                <a:lnTo>
                  <a:pt x="47200" y="66920"/>
                </a:lnTo>
                <a:lnTo>
                  <a:pt x="47160" y="66810"/>
                </a:lnTo>
                <a:lnTo>
                  <a:pt x="47100" y="65770"/>
                </a:lnTo>
                <a:lnTo>
                  <a:pt x="47120" y="65660"/>
                </a:lnTo>
                <a:lnTo>
                  <a:pt x="47180" y="65440"/>
                </a:lnTo>
                <a:lnTo>
                  <a:pt x="47190" y="65360"/>
                </a:lnTo>
                <a:lnTo>
                  <a:pt x="47150" y="64870"/>
                </a:lnTo>
                <a:lnTo>
                  <a:pt x="47150" y="63850"/>
                </a:lnTo>
                <a:lnTo>
                  <a:pt x="47110" y="63560"/>
                </a:lnTo>
                <a:lnTo>
                  <a:pt x="47110" y="63400"/>
                </a:lnTo>
                <a:lnTo>
                  <a:pt x="47170" y="63330"/>
                </a:lnTo>
                <a:lnTo>
                  <a:pt x="47260" y="63320"/>
                </a:lnTo>
                <a:lnTo>
                  <a:pt x="47320" y="63300"/>
                </a:lnTo>
                <a:lnTo>
                  <a:pt x="47370" y="63240"/>
                </a:lnTo>
                <a:lnTo>
                  <a:pt x="47460" y="63050"/>
                </a:lnTo>
                <a:lnTo>
                  <a:pt x="47630" y="62830"/>
                </a:lnTo>
                <a:lnTo>
                  <a:pt x="47660" y="62780"/>
                </a:lnTo>
                <a:lnTo>
                  <a:pt x="47670" y="62680"/>
                </a:lnTo>
                <a:lnTo>
                  <a:pt x="47680" y="62640"/>
                </a:lnTo>
                <a:lnTo>
                  <a:pt x="47730" y="62590"/>
                </a:lnTo>
                <a:lnTo>
                  <a:pt x="47780" y="62580"/>
                </a:lnTo>
                <a:lnTo>
                  <a:pt x="47820" y="62580"/>
                </a:lnTo>
                <a:lnTo>
                  <a:pt x="47870" y="62560"/>
                </a:lnTo>
                <a:lnTo>
                  <a:pt x="47890" y="62520"/>
                </a:lnTo>
                <a:lnTo>
                  <a:pt x="47920" y="62460"/>
                </a:lnTo>
                <a:lnTo>
                  <a:pt x="47950" y="62400"/>
                </a:lnTo>
                <a:lnTo>
                  <a:pt x="47990" y="62380"/>
                </a:lnTo>
                <a:lnTo>
                  <a:pt x="48000" y="62380"/>
                </a:lnTo>
                <a:lnTo>
                  <a:pt x="48040" y="62470"/>
                </a:lnTo>
                <a:lnTo>
                  <a:pt x="48130" y="63090"/>
                </a:lnTo>
                <a:lnTo>
                  <a:pt x="48200" y="63230"/>
                </a:lnTo>
                <a:lnTo>
                  <a:pt x="48430" y="63430"/>
                </a:lnTo>
                <a:lnTo>
                  <a:pt x="48500" y="63540"/>
                </a:lnTo>
                <a:lnTo>
                  <a:pt x="48550" y="63710"/>
                </a:lnTo>
                <a:lnTo>
                  <a:pt x="48610" y="63820"/>
                </a:lnTo>
                <a:lnTo>
                  <a:pt x="48700" y="63910"/>
                </a:lnTo>
                <a:lnTo>
                  <a:pt x="48790" y="63990"/>
                </a:lnTo>
                <a:lnTo>
                  <a:pt x="48870" y="64110"/>
                </a:lnTo>
                <a:lnTo>
                  <a:pt x="48890" y="64220"/>
                </a:lnTo>
                <a:lnTo>
                  <a:pt x="48850" y="64330"/>
                </a:lnTo>
                <a:lnTo>
                  <a:pt x="48770" y="64450"/>
                </a:lnTo>
                <a:lnTo>
                  <a:pt x="48720" y="64500"/>
                </a:lnTo>
                <a:lnTo>
                  <a:pt x="48650" y="64610"/>
                </a:lnTo>
                <a:lnTo>
                  <a:pt x="48610" y="64760"/>
                </a:lnTo>
                <a:lnTo>
                  <a:pt x="48640" y="65040"/>
                </a:lnTo>
                <a:lnTo>
                  <a:pt x="48700" y="65120"/>
                </a:lnTo>
                <a:lnTo>
                  <a:pt x="48790" y="65100"/>
                </a:lnTo>
                <a:lnTo>
                  <a:pt x="48920" y="64900"/>
                </a:lnTo>
                <a:lnTo>
                  <a:pt x="48980" y="64860"/>
                </a:lnTo>
                <a:lnTo>
                  <a:pt x="49050" y="64860"/>
                </a:lnTo>
                <a:lnTo>
                  <a:pt x="49120" y="64890"/>
                </a:lnTo>
                <a:lnTo>
                  <a:pt x="49190" y="64910"/>
                </a:lnTo>
                <a:lnTo>
                  <a:pt x="49400" y="64870"/>
                </a:lnTo>
                <a:lnTo>
                  <a:pt x="49550" y="64870"/>
                </a:lnTo>
                <a:lnTo>
                  <a:pt x="49640" y="64900"/>
                </a:lnTo>
                <a:lnTo>
                  <a:pt x="49730" y="64990"/>
                </a:lnTo>
                <a:lnTo>
                  <a:pt x="49770" y="65090"/>
                </a:lnTo>
                <a:lnTo>
                  <a:pt x="49800" y="65190"/>
                </a:lnTo>
                <a:lnTo>
                  <a:pt x="49840" y="65270"/>
                </a:lnTo>
                <a:lnTo>
                  <a:pt x="49900" y="65350"/>
                </a:lnTo>
                <a:lnTo>
                  <a:pt x="49960" y="65460"/>
                </a:lnTo>
                <a:lnTo>
                  <a:pt x="50010" y="65520"/>
                </a:lnTo>
                <a:lnTo>
                  <a:pt x="50080" y="65560"/>
                </a:lnTo>
                <a:lnTo>
                  <a:pt x="50160" y="65590"/>
                </a:lnTo>
                <a:lnTo>
                  <a:pt x="50250" y="65650"/>
                </a:lnTo>
                <a:lnTo>
                  <a:pt x="50550" y="65970"/>
                </a:lnTo>
                <a:lnTo>
                  <a:pt x="50640" y="66040"/>
                </a:lnTo>
                <a:lnTo>
                  <a:pt x="50740" y="66080"/>
                </a:lnTo>
                <a:lnTo>
                  <a:pt x="51090" y="66180"/>
                </a:lnTo>
                <a:lnTo>
                  <a:pt x="51220" y="66270"/>
                </a:lnTo>
                <a:lnTo>
                  <a:pt x="51290" y="66350"/>
                </a:lnTo>
                <a:lnTo>
                  <a:pt x="51310" y="66410"/>
                </a:lnTo>
                <a:lnTo>
                  <a:pt x="51280" y="66490"/>
                </a:lnTo>
                <a:lnTo>
                  <a:pt x="50960" y="66780"/>
                </a:lnTo>
                <a:lnTo>
                  <a:pt x="50460" y="66980"/>
                </a:lnTo>
                <a:lnTo>
                  <a:pt x="50390" y="67050"/>
                </a:lnTo>
                <a:lnTo>
                  <a:pt x="50390" y="67130"/>
                </a:lnTo>
                <a:lnTo>
                  <a:pt x="50490" y="67250"/>
                </a:lnTo>
                <a:lnTo>
                  <a:pt x="50510" y="67310"/>
                </a:lnTo>
                <a:lnTo>
                  <a:pt x="50500" y="67400"/>
                </a:lnTo>
                <a:lnTo>
                  <a:pt x="50480" y="67510"/>
                </a:lnTo>
                <a:lnTo>
                  <a:pt x="50460" y="67660"/>
                </a:lnTo>
                <a:lnTo>
                  <a:pt x="50460" y="67820"/>
                </a:lnTo>
                <a:lnTo>
                  <a:pt x="50440" y="68000"/>
                </a:lnTo>
                <a:lnTo>
                  <a:pt x="50350" y="68140"/>
                </a:lnTo>
                <a:lnTo>
                  <a:pt x="50210" y="68300"/>
                </a:lnTo>
                <a:lnTo>
                  <a:pt x="50080" y="68390"/>
                </a:lnTo>
                <a:lnTo>
                  <a:pt x="49960" y="68440"/>
                </a:lnTo>
                <a:lnTo>
                  <a:pt x="49840" y="68440"/>
                </a:lnTo>
                <a:lnTo>
                  <a:pt x="49570" y="68360"/>
                </a:lnTo>
                <a:lnTo>
                  <a:pt x="49480" y="68370"/>
                </a:lnTo>
                <a:lnTo>
                  <a:pt x="49390" y="68400"/>
                </a:lnTo>
                <a:lnTo>
                  <a:pt x="49280" y="68470"/>
                </a:lnTo>
                <a:lnTo>
                  <a:pt x="49240" y="68520"/>
                </a:lnTo>
                <a:lnTo>
                  <a:pt x="49250" y="68590"/>
                </a:lnTo>
                <a:lnTo>
                  <a:pt x="49330" y="68700"/>
                </a:lnTo>
                <a:lnTo>
                  <a:pt x="49330" y="68800"/>
                </a:lnTo>
                <a:lnTo>
                  <a:pt x="49300" y="68900"/>
                </a:lnTo>
                <a:lnTo>
                  <a:pt x="49230" y="69030"/>
                </a:lnTo>
                <a:lnTo>
                  <a:pt x="48900" y="69270"/>
                </a:lnTo>
                <a:lnTo>
                  <a:pt x="48830" y="69370"/>
                </a:lnTo>
                <a:lnTo>
                  <a:pt x="48790" y="69500"/>
                </a:lnTo>
                <a:lnTo>
                  <a:pt x="48710" y="69880"/>
                </a:lnTo>
                <a:lnTo>
                  <a:pt x="48630" y="70110"/>
                </a:lnTo>
                <a:lnTo>
                  <a:pt x="48550" y="70330"/>
                </a:lnTo>
                <a:lnTo>
                  <a:pt x="48460" y="70430"/>
                </a:lnTo>
                <a:lnTo>
                  <a:pt x="48340" y="70500"/>
                </a:lnTo>
                <a:lnTo>
                  <a:pt x="48170" y="70560"/>
                </a:lnTo>
                <a:lnTo>
                  <a:pt x="48090" y="70660"/>
                </a:lnTo>
                <a:lnTo>
                  <a:pt x="48070" y="70780"/>
                </a:lnTo>
                <a:lnTo>
                  <a:pt x="48080" y="70900"/>
                </a:lnTo>
                <a:lnTo>
                  <a:pt x="48070" y="71030"/>
                </a:lnTo>
                <a:lnTo>
                  <a:pt x="48000" y="71090"/>
                </a:lnTo>
                <a:lnTo>
                  <a:pt x="47640" y="71140"/>
                </a:lnTo>
                <a:lnTo>
                  <a:pt x="47520" y="71190"/>
                </a:lnTo>
                <a:lnTo>
                  <a:pt x="47410" y="71260"/>
                </a:lnTo>
                <a:lnTo>
                  <a:pt x="47260" y="71390"/>
                </a:lnTo>
                <a:lnTo>
                  <a:pt x="47200" y="71490"/>
                </a:lnTo>
                <a:lnTo>
                  <a:pt x="47170" y="71590"/>
                </a:lnTo>
                <a:lnTo>
                  <a:pt x="47140" y="71750"/>
                </a:lnTo>
                <a:lnTo>
                  <a:pt x="47150" y="71810"/>
                </a:lnTo>
                <a:lnTo>
                  <a:pt x="47160" y="71890"/>
                </a:lnTo>
                <a:lnTo>
                  <a:pt x="47190" y="71970"/>
                </a:lnTo>
                <a:lnTo>
                  <a:pt x="47210" y="72060"/>
                </a:lnTo>
                <a:lnTo>
                  <a:pt x="47230" y="72220"/>
                </a:lnTo>
                <a:lnTo>
                  <a:pt x="47210" y="72450"/>
                </a:lnTo>
                <a:lnTo>
                  <a:pt x="47130" y="72700"/>
                </a:lnTo>
                <a:lnTo>
                  <a:pt x="47060" y="72840"/>
                </a:lnTo>
                <a:lnTo>
                  <a:pt x="46890" y="72980"/>
                </a:lnTo>
                <a:lnTo>
                  <a:pt x="46810" y="73450"/>
                </a:lnTo>
                <a:lnTo>
                  <a:pt x="46830" y="73550"/>
                </a:lnTo>
                <a:lnTo>
                  <a:pt x="46860" y="73690"/>
                </a:lnTo>
                <a:lnTo>
                  <a:pt x="46930" y="73870"/>
                </a:lnTo>
                <a:lnTo>
                  <a:pt x="47000" y="73950"/>
                </a:lnTo>
                <a:lnTo>
                  <a:pt x="47080" y="74010"/>
                </a:lnTo>
                <a:lnTo>
                  <a:pt x="47150" y="74040"/>
                </a:lnTo>
                <a:lnTo>
                  <a:pt x="47210" y="74120"/>
                </a:lnTo>
                <a:lnTo>
                  <a:pt x="47230" y="74240"/>
                </a:lnTo>
                <a:lnTo>
                  <a:pt x="47230" y="74370"/>
                </a:lnTo>
                <a:lnTo>
                  <a:pt x="47240" y="74550"/>
                </a:lnTo>
                <a:lnTo>
                  <a:pt x="47290" y="74700"/>
                </a:lnTo>
                <a:lnTo>
                  <a:pt x="47360" y="74820"/>
                </a:lnTo>
                <a:lnTo>
                  <a:pt x="47440" y="74880"/>
                </a:lnTo>
                <a:lnTo>
                  <a:pt x="47530" y="74900"/>
                </a:lnTo>
                <a:lnTo>
                  <a:pt x="47740" y="74870"/>
                </a:lnTo>
                <a:lnTo>
                  <a:pt x="47840" y="74910"/>
                </a:lnTo>
                <a:lnTo>
                  <a:pt x="47890" y="74990"/>
                </a:lnTo>
                <a:lnTo>
                  <a:pt x="47940" y="75110"/>
                </a:lnTo>
                <a:lnTo>
                  <a:pt x="47980" y="75180"/>
                </a:lnTo>
                <a:lnTo>
                  <a:pt x="48020" y="75220"/>
                </a:lnTo>
                <a:lnTo>
                  <a:pt x="48060" y="75240"/>
                </a:lnTo>
                <a:lnTo>
                  <a:pt x="48120" y="75290"/>
                </a:lnTo>
                <a:lnTo>
                  <a:pt x="48180" y="75330"/>
                </a:lnTo>
                <a:lnTo>
                  <a:pt x="48250" y="75350"/>
                </a:lnTo>
                <a:lnTo>
                  <a:pt x="48430" y="75330"/>
                </a:lnTo>
                <a:lnTo>
                  <a:pt x="48530" y="75340"/>
                </a:lnTo>
                <a:lnTo>
                  <a:pt x="48650" y="75420"/>
                </a:lnTo>
                <a:lnTo>
                  <a:pt x="48730" y="75540"/>
                </a:lnTo>
                <a:lnTo>
                  <a:pt x="48790" y="75700"/>
                </a:lnTo>
                <a:lnTo>
                  <a:pt x="48840" y="76100"/>
                </a:lnTo>
                <a:lnTo>
                  <a:pt x="48900" y="76330"/>
                </a:lnTo>
                <a:lnTo>
                  <a:pt x="49040" y="76650"/>
                </a:lnTo>
                <a:lnTo>
                  <a:pt x="49150" y="76790"/>
                </a:lnTo>
                <a:lnTo>
                  <a:pt x="49250" y="76860"/>
                </a:lnTo>
                <a:lnTo>
                  <a:pt x="49320" y="76840"/>
                </a:lnTo>
                <a:lnTo>
                  <a:pt x="49370" y="76790"/>
                </a:lnTo>
                <a:lnTo>
                  <a:pt x="49410" y="76730"/>
                </a:lnTo>
                <a:lnTo>
                  <a:pt x="49430" y="76680"/>
                </a:lnTo>
                <a:lnTo>
                  <a:pt x="49470" y="76630"/>
                </a:lnTo>
                <a:lnTo>
                  <a:pt x="49510" y="76600"/>
                </a:lnTo>
                <a:lnTo>
                  <a:pt x="49580" y="76580"/>
                </a:lnTo>
                <a:lnTo>
                  <a:pt x="49650" y="76580"/>
                </a:lnTo>
                <a:lnTo>
                  <a:pt x="49780" y="76600"/>
                </a:lnTo>
                <a:lnTo>
                  <a:pt x="49740" y="76790"/>
                </a:lnTo>
                <a:lnTo>
                  <a:pt x="49710" y="76880"/>
                </a:lnTo>
                <a:lnTo>
                  <a:pt x="49670" y="76990"/>
                </a:lnTo>
                <a:lnTo>
                  <a:pt x="49570" y="77180"/>
                </a:lnTo>
                <a:lnTo>
                  <a:pt x="49550" y="77280"/>
                </a:lnTo>
                <a:lnTo>
                  <a:pt x="49510" y="77400"/>
                </a:lnTo>
                <a:lnTo>
                  <a:pt x="49420" y="77490"/>
                </a:lnTo>
                <a:lnTo>
                  <a:pt x="49240" y="77570"/>
                </a:lnTo>
                <a:lnTo>
                  <a:pt x="49110" y="77600"/>
                </a:lnTo>
                <a:lnTo>
                  <a:pt x="48900" y="77700"/>
                </a:lnTo>
                <a:lnTo>
                  <a:pt x="48540" y="78020"/>
                </a:lnTo>
                <a:lnTo>
                  <a:pt x="48110" y="78360"/>
                </a:lnTo>
                <a:lnTo>
                  <a:pt x="48010" y="78470"/>
                </a:lnTo>
                <a:lnTo>
                  <a:pt x="47940" y="78620"/>
                </a:lnTo>
                <a:lnTo>
                  <a:pt x="47870" y="78710"/>
                </a:lnTo>
                <a:lnTo>
                  <a:pt x="47720" y="78860"/>
                </a:lnTo>
                <a:lnTo>
                  <a:pt x="47650" y="79000"/>
                </a:lnTo>
                <a:lnTo>
                  <a:pt x="47570" y="79100"/>
                </a:lnTo>
                <a:lnTo>
                  <a:pt x="47250" y="79350"/>
                </a:lnTo>
                <a:lnTo>
                  <a:pt x="47070" y="79740"/>
                </a:lnTo>
                <a:lnTo>
                  <a:pt x="46860" y="79920"/>
                </a:lnTo>
                <a:lnTo>
                  <a:pt x="46680" y="80010"/>
                </a:lnTo>
                <a:lnTo>
                  <a:pt x="46550" y="80060"/>
                </a:lnTo>
                <a:lnTo>
                  <a:pt x="46340" y="80080"/>
                </a:lnTo>
                <a:lnTo>
                  <a:pt x="46240" y="80110"/>
                </a:lnTo>
                <a:lnTo>
                  <a:pt x="46030" y="80260"/>
                </a:lnTo>
                <a:lnTo>
                  <a:pt x="45890" y="80380"/>
                </a:lnTo>
                <a:lnTo>
                  <a:pt x="45720" y="80630"/>
                </a:lnTo>
                <a:lnTo>
                  <a:pt x="45560" y="80830"/>
                </a:lnTo>
                <a:lnTo>
                  <a:pt x="45530" y="80940"/>
                </a:lnTo>
                <a:lnTo>
                  <a:pt x="45500" y="81120"/>
                </a:lnTo>
                <a:lnTo>
                  <a:pt x="45070" y="81380"/>
                </a:lnTo>
                <a:lnTo>
                  <a:pt x="44700" y="81500"/>
                </a:lnTo>
                <a:lnTo>
                  <a:pt x="44660" y="81540"/>
                </a:lnTo>
                <a:lnTo>
                  <a:pt x="44630" y="81650"/>
                </a:lnTo>
                <a:lnTo>
                  <a:pt x="44580" y="81900"/>
                </a:lnTo>
                <a:lnTo>
                  <a:pt x="44490" y="82160"/>
                </a:lnTo>
                <a:lnTo>
                  <a:pt x="44470" y="82290"/>
                </a:lnTo>
                <a:lnTo>
                  <a:pt x="44430" y="82400"/>
                </a:lnTo>
                <a:lnTo>
                  <a:pt x="44360" y="82490"/>
                </a:lnTo>
                <a:lnTo>
                  <a:pt x="44250" y="82560"/>
                </a:lnTo>
                <a:lnTo>
                  <a:pt x="43890" y="82550"/>
                </a:lnTo>
                <a:lnTo>
                  <a:pt x="43630" y="82610"/>
                </a:lnTo>
                <a:lnTo>
                  <a:pt x="43340" y="82630"/>
                </a:lnTo>
                <a:lnTo>
                  <a:pt x="43080" y="82710"/>
                </a:lnTo>
                <a:lnTo>
                  <a:pt x="43030" y="82720"/>
                </a:lnTo>
                <a:lnTo>
                  <a:pt x="42990" y="82710"/>
                </a:lnTo>
                <a:lnTo>
                  <a:pt x="42940" y="82680"/>
                </a:lnTo>
                <a:lnTo>
                  <a:pt x="42870" y="82660"/>
                </a:lnTo>
                <a:lnTo>
                  <a:pt x="42780" y="82670"/>
                </a:lnTo>
                <a:lnTo>
                  <a:pt x="42520" y="82770"/>
                </a:lnTo>
                <a:lnTo>
                  <a:pt x="42370" y="82880"/>
                </a:lnTo>
                <a:lnTo>
                  <a:pt x="42260" y="82950"/>
                </a:lnTo>
                <a:lnTo>
                  <a:pt x="42130" y="82970"/>
                </a:lnTo>
                <a:lnTo>
                  <a:pt x="41900" y="82990"/>
                </a:lnTo>
                <a:lnTo>
                  <a:pt x="41610" y="83110"/>
                </a:lnTo>
                <a:lnTo>
                  <a:pt x="41450" y="83230"/>
                </a:lnTo>
                <a:lnTo>
                  <a:pt x="41150" y="83530"/>
                </a:lnTo>
                <a:lnTo>
                  <a:pt x="41050" y="83710"/>
                </a:lnTo>
                <a:lnTo>
                  <a:pt x="41010" y="83850"/>
                </a:lnTo>
                <a:lnTo>
                  <a:pt x="40980" y="83960"/>
                </a:lnTo>
                <a:lnTo>
                  <a:pt x="40890" y="84060"/>
                </a:lnTo>
                <a:lnTo>
                  <a:pt x="40760" y="84150"/>
                </a:lnTo>
                <a:lnTo>
                  <a:pt x="40200" y="84320"/>
                </a:lnTo>
                <a:lnTo>
                  <a:pt x="40050" y="84310"/>
                </a:lnTo>
                <a:lnTo>
                  <a:pt x="39780" y="84480"/>
                </a:lnTo>
                <a:lnTo>
                  <a:pt x="39340" y="85250"/>
                </a:lnTo>
                <a:lnTo>
                  <a:pt x="39080" y="85430"/>
                </a:lnTo>
                <a:lnTo>
                  <a:pt x="38370" y="85790"/>
                </a:lnTo>
                <a:lnTo>
                  <a:pt x="37130" y="86780"/>
                </a:lnTo>
                <a:lnTo>
                  <a:pt x="36440" y="87550"/>
                </a:lnTo>
                <a:lnTo>
                  <a:pt x="36260" y="87550"/>
                </a:lnTo>
                <a:lnTo>
                  <a:pt x="36140" y="87510"/>
                </a:lnTo>
                <a:lnTo>
                  <a:pt x="35900" y="87540"/>
                </a:lnTo>
                <a:lnTo>
                  <a:pt x="35560" y="87680"/>
                </a:lnTo>
                <a:lnTo>
                  <a:pt x="34610" y="88230"/>
                </a:lnTo>
                <a:lnTo>
                  <a:pt x="33900" y="88480"/>
                </a:lnTo>
                <a:lnTo>
                  <a:pt x="33680" y="88610"/>
                </a:lnTo>
                <a:lnTo>
                  <a:pt x="33130" y="89110"/>
                </a:lnTo>
                <a:lnTo>
                  <a:pt x="32950" y="89330"/>
                </a:lnTo>
                <a:lnTo>
                  <a:pt x="32840" y="89540"/>
                </a:lnTo>
                <a:lnTo>
                  <a:pt x="32740" y="89790"/>
                </a:lnTo>
                <a:lnTo>
                  <a:pt x="32560" y="90050"/>
                </a:lnTo>
                <a:lnTo>
                  <a:pt x="32370" y="90270"/>
                </a:lnTo>
                <a:lnTo>
                  <a:pt x="32240" y="90540"/>
                </a:lnTo>
                <a:lnTo>
                  <a:pt x="32080" y="90710"/>
                </a:lnTo>
                <a:lnTo>
                  <a:pt x="31890" y="91060"/>
                </a:lnTo>
                <a:lnTo>
                  <a:pt x="30790" y="91970"/>
                </a:lnTo>
                <a:lnTo>
                  <a:pt x="30550" y="92250"/>
                </a:lnTo>
                <a:lnTo>
                  <a:pt x="30300" y="92490"/>
                </a:lnTo>
                <a:lnTo>
                  <a:pt x="29920" y="92940"/>
                </a:lnTo>
                <a:lnTo>
                  <a:pt x="29720" y="92820"/>
                </a:lnTo>
                <a:lnTo>
                  <a:pt x="29590" y="92820"/>
                </a:lnTo>
                <a:lnTo>
                  <a:pt x="29410" y="92850"/>
                </a:lnTo>
                <a:lnTo>
                  <a:pt x="29290" y="93020"/>
                </a:lnTo>
                <a:lnTo>
                  <a:pt x="29190" y="93220"/>
                </a:lnTo>
                <a:lnTo>
                  <a:pt x="29050" y="93410"/>
                </a:lnTo>
                <a:lnTo>
                  <a:pt x="28840" y="93530"/>
                </a:lnTo>
                <a:lnTo>
                  <a:pt x="28580" y="93710"/>
                </a:lnTo>
                <a:lnTo>
                  <a:pt x="28290" y="93860"/>
                </a:lnTo>
                <a:lnTo>
                  <a:pt x="28050" y="94040"/>
                </a:lnTo>
                <a:lnTo>
                  <a:pt x="27770" y="94190"/>
                </a:lnTo>
                <a:lnTo>
                  <a:pt x="27540" y="94120"/>
                </a:lnTo>
                <a:lnTo>
                  <a:pt x="27360" y="94030"/>
                </a:lnTo>
                <a:lnTo>
                  <a:pt x="27240" y="93930"/>
                </a:lnTo>
                <a:lnTo>
                  <a:pt x="27030" y="93940"/>
                </a:lnTo>
                <a:lnTo>
                  <a:pt x="26770" y="94080"/>
                </a:lnTo>
                <a:lnTo>
                  <a:pt x="26330" y="94150"/>
                </a:lnTo>
                <a:lnTo>
                  <a:pt x="25980" y="94130"/>
                </a:lnTo>
                <a:lnTo>
                  <a:pt x="25680" y="94180"/>
                </a:lnTo>
                <a:lnTo>
                  <a:pt x="25360" y="94330"/>
                </a:lnTo>
                <a:lnTo>
                  <a:pt x="25020" y="94600"/>
                </a:lnTo>
                <a:lnTo>
                  <a:pt x="24950" y="94700"/>
                </a:lnTo>
                <a:lnTo>
                  <a:pt x="24870" y="94880"/>
                </a:lnTo>
                <a:lnTo>
                  <a:pt x="24620" y="95180"/>
                </a:lnTo>
                <a:lnTo>
                  <a:pt x="24380" y="95330"/>
                </a:lnTo>
                <a:lnTo>
                  <a:pt x="24210" y="95490"/>
                </a:lnTo>
                <a:lnTo>
                  <a:pt x="24080" y="95650"/>
                </a:lnTo>
                <a:lnTo>
                  <a:pt x="24010" y="95860"/>
                </a:lnTo>
                <a:lnTo>
                  <a:pt x="23960" y="96060"/>
                </a:lnTo>
                <a:lnTo>
                  <a:pt x="23790" y="96530"/>
                </a:lnTo>
                <a:lnTo>
                  <a:pt x="23630" y="96780"/>
                </a:lnTo>
                <a:lnTo>
                  <a:pt x="23370" y="97060"/>
                </a:lnTo>
                <a:lnTo>
                  <a:pt x="23170" y="97180"/>
                </a:lnTo>
                <a:lnTo>
                  <a:pt x="22710" y="97250"/>
                </a:lnTo>
                <a:lnTo>
                  <a:pt x="21330" y="97920"/>
                </a:lnTo>
                <a:lnTo>
                  <a:pt x="20440" y="98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