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Wellington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Wellington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7040" y="61620"/>
                </a:moveTo>
                <a:lnTo>
                  <a:pt x="76770" y="62320"/>
                </a:lnTo>
                <a:lnTo>
                  <a:pt x="76610" y="62590"/>
                </a:lnTo>
                <a:lnTo>
                  <a:pt x="76370" y="63210"/>
                </a:lnTo>
                <a:lnTo>
                  <a:pt x="76250" y="63650"/>
                </a:lnTo>
                <a:lnTo>
                  <a:pt x="76140" y="63830"/>
                </a:lnTo>
                <a:lnTo>
                  <a:pt x="75790" y="63980"/>
                </a:lnTo>
                <a:lnTo>
                  <a:pt x="75650" y="64150"/>
                </a:lnTo>
                <a:lnTo>
                  <a:pt x="75520" y="64360"/>
                </a:lnTo>
                <a:lnTo>
                  <a:pt x="75440" y="64560"/>
                </a:lnTo>
                <a:lnTo>
                  <a:pt x="75220" y="65410"/>
                </a:lnTo>
                <a:lnTo>
                  <a:pt x="75070" y="65760"/>
                </a:lnTo>
                <a:lnTo>
                  <a:pt x="74350" y="66770"/>
                </a:lnTo>
                <a:lnTo>
                  <a:pt x="73280" y="67660"/>
                </a:lnTo>
                <a:lnTo>
                  <a:pt x="73020" y="67940"/>
                </a:lnTo>
                <a:lnTo>
                  <a:pt x="72660" y="68200"/>
                </a:lnTo>
                <a:lnTo>
                  <a:pt x="72250" y="68410"/>
                </a:lnTo>
                <a:lnTo>
                  <a:pt x="70700" y="69640"/>
                </a:lnTo>
                <a:lnTo>
                  <a:pt x="70210" y="69830"/>
                </a:lnTo>
                <a:lnTo>
                  <a:pt x="70100" y="69920"/>
                </a:lnTo>
                <a:lnTo>
                  <a:pt x="69860" y="70190"/>
                </a:lnTo>
                <a:lnTo>
                  <a:pt x="69750" y="70230"/>
                </a:lnTo>
                <a:lnTo>
                  <a:pt x="69210" y="70280"/>
                </a:lnTo>
                <a:lnTo>
                  <a:pt x="69090" y="70220"/>
                </a:lnTo>
                <a:lnTo>
                  <a:pt x="69030" y="69930"/>
                </a:lnTo>
                <a:lnTo>
                  <a:pt x="68920" y="69830"/>
                </a:lnTo>
                <a:lnTo>
                  <a:pt x="68960" y="69690"/>
                </a:lnTo>
                <a:lnTo>
                  <a:pt x="68920" y="69590"/>
                </a:lnTo>
                <a:lnTo>
                  <a:pt x="68860" y="69490"/>
                </a:lnTo>
                <a:lnTo>
                  <a:pt x="68820" y="69380"/>
                </a:lnTo>
                <a:lnTo>
                  <a:pt x="68810" y="69240"/>
                </a:lnTo>
                <a:lnTo>
                  <a:pt x="68920" y="68540"/>
                </a:lnTo>
                <a:lnTo>
                  <a:pt x="68890" y="68440"/>
                </a:lnTo>
                <a:lnTo>
                  <a:pt x="68810" y="68380"/>
                </a:lnTo>
                <a:lnTo>
                  <a:pt x="67970" y="68050"/>
                </a:lnTo>
                <a:lnTo>
                  <a:pt x="67780" y="68030"/>
                </a:lnTo>
                <a:lnTo>
                  <a:pt x="67600" y="68070"/>
                </a:lnTo>
                <a:lnTo>
                  <a:pt x="67440" y="68190"/>
                </a:lnTo>
                <a:lnTo>
                  <a:pt x="67090" y="68570"/>
                </a:lnTo>
                <a:lnTo>
                  <a:pt x="67020" y="68620"/>
                </a:lnTo>
                <a:lnTo>
                  <a:pt x="66950" y="68630"/>
                </a:lnTo>
                <a:lnTo>
                  <a:pt x="66830" y="68600"/>
                </a:lnTo>
                <a:lnTo>
                  <a:pt x="66680" y="68490"/>
                </a:lnTo>
                <a:lnTo>
                  <a:pt x="66580" y="68390"/>
                </a:lnTo>
                <a:lnTo>
                  <a:pt x="66570" y="68310"/>
                </a:lnTo>
                <a:lnTo>
                  <a:pt x="66660" y="68130"/>
                </a:lnTo>
                <a:lnTo>
                  <a:pt x="66650" y="67980"/>
                </a:lnTo>
                <a:lnTo>
                  <a:pt x="66600" y="67810"/>
                </a:lnTo>
                <a:lnTo>
                  <a:pt x="66590" y="67580"/>
                </a:lnTo>
                <a:lnTo>
                  <a:pt x="66640" y="67380"/>
                </a:lnTo>
                <a:lnTo>
                  <a:pt x="66800" y="67010"/>
                </a:lnTo>
                <a:lnTo>
                  <a:pt x="66830" y="66770"/>
                </a:lnTo>
                <a:lnTo>
                  <a:pt x="66750" y="66560"/>
                </a:lnTo>
                <a:lnTo>
                  <a:pt x="66570" y="66500"/>
                </a:lnTo>
                <a:lnTo>
                  <a:pt x="66360" y="66540"/>
                </a:lnTo>
                <a:lnTo>
                  <a:pt x="66210" y="66610"/>
                </a:lnTo>
                <a:lnTo>
                  <a:pt x="66100" y="66700"/>
                </a:lnTo>
                <a:lnTo>
                  <a:pt x="66020" y="66790"/>
                </a:lnTo>
                <a:lnTo>
                  <a:pt x="65960" y="66910"/>
                </a:lnTo>
                <a:lnTo>
                  <a:pt x="65920" y="67060"/>
                </a:lnTo>
                <a:lnTo>
                  <a:pt x="66250" y="67140"/>
                </a:lnTo>
                <a:lnTo>
                  <a:pt x="66350" y="67230"/>
                </a:lnTo>
                <a:lnTo>
                  <a:pt x="66300" y="67450"/>
                </a:lnTo>
                <a:lnTo>
                  <a:pt x="66260" y="67520"/>
                </a:lnTo>
                <a:lnTo>
                  <a:pt x="66190" y="67580"/>
                </a:lnTo>
                <a:lnTo>
                  <a:pt x="66110" y="67600"/>
                </a:lnTo>
                <a:lnTo>
                  <a:pt x="66030" y="67540"/>
                </a:lnTo>
                <a:lnTo>
                  <a:pt x="65960" y="67520"/>
                </a:lnTo>
                <a:lnTo>
                  <a:pt x="65880" y="67580"/>
                </a:lnTo>
                <a:lnTo>
                  <a:pt x="65790" y="67660"/>
                </a:lnTo>
                <a:lnTo>
                  <a:pt x="65700" y="67710"/>
                </a:lnTo>
                <a:lnTo>
                  <a:pt x="65380" y="67640"/>
                </a:lnTo>
                <a:lnTo>
                  <a:pt x="65030" y="67460"/>
                </a:lnTo>
                <a:lnTo>
                  <a:pt x="64770" y="67190"/>
                </a:lnTo>
                <a:lnTo>
                  <a:pt x="64710" y="66870"/>
                </a:lnTo>
                <a:lnTo>
                  <a:pt x="64790" y="66680"/>
                </a:lnTo>
                <a:lnTo>
                  <a:pt x="64920" y="66610"/>
                </a:lnTo>
                <a:lnTo>
                  <a:pt x="65240" y="66550"/>
                </a:lnTo>
                <a:lnTo>
                  <a:pt x="65350" y="66440"/>
                </a:lnTo>
                <a:lnTo>
                  <a:pt x="65630" y="66110"/>
                </a:lnTo>
                <a:lnTo>
                  <a:pt x="65800" y="65940"/>
                </a:lnTo>
                <a:lnTo>
                  <a:pt x="65980" y="65540"/>
                </a:lnTo>
                <a:lnTo>
                  <a:pt x="66090" y="65450"/>
                </a:lnTo>
                <a:lnTo>
                  <a:pt x="66240" y="65380"/>
                </a:lnTo>
                <a:lnTo>
                  <a:pt x="66330" y="65280"/>
                </a:lnTo>
                <a:lnTo>
                  <a:pt x="66400" y="65270"/>
                </a:lnTo>
                <a:lnTo>
                  <a:pt x="66490" y="65520"/>
                </a:lnTo>
                <a:lnTo>
                  <a:pt x="66580" y="65430"/>
                </a:lnTo>
                <a:lnTo>
                  <a:pt x="66620" y="65350"/>
                </a:lnTo>
                <a:lnTo>
                  <a:pt x="66620" y="65250"/>
                </a:lnTo>
                <a:lnTo>
                  <a:pt x="66590" y="65130"/>
                </a:lnTo>
                <a:lnTo>
                  <a:pt x="66550" y="65100"/>
                </a:lnTo>
                <a:lnTo>
                  <a:pt x="66470" y="64990"/>
                </a:lnTo>
                <a:lnTo>
                  <a:pt x="66410" y="64860"/>
                </a:lnTo>
                <a:lnTo>
                  <a:pt x="66470" y="64810"/>
                </a:lnTo>
                <a:lnTo>
                  <a:pt x="66550" y="64770"/>
                </a:lnTo>
                <a:lnTo>
                  <a:pt x="66680" y="64600"/>
                </a:lnTo>
                <a:lnTo>
                  <a:pt x="66760" y="64560"/>
                </a:lnTo>
                <a:lnTo>
                  <a:pt x="66840" y="64530"/>
                </a:lnTo>
                <a:lnTo>
                  <a:pt x="66930" y="64470"/>
                </a:lnTo>
                <a:lnTo>
                  <a:pt x="67010" y="64380"/>
                </a:lnTo>
                <a:lnTo>
                  <a:pt x="67070" y="64300"/>
                </a:lnTo>
                <a:lnTo>
                  <a:pt x="67130" y="64180"/>
                </a:lnTo>
                <a:lnTo>
                  <a:pt x="67150" y="64090"/>
                </a:lnTo>
                <a:lnTo>
                  <a:pt x="67170" y="63850"/>
                </a:lnTo>
                <a:lnTo>
                  <a:pt x="67320" y="63430"/>
                </a:lnTo>
                <a:lnTo>
                  <a:pt x="67380" y="63290"/>
                </a:lnTo>
                <a:lnTo>
                  <a:pt x="67800" y="62830"/>
                </a:lnTo>
                <a:lnTo>
                  <a:pt x="68200" y="62160"/>
                </a:lnTo>
                <a:lnTo>
                  <a:pt x="68530" y="61420"/>
                </a:lnTo>
                <a:lnTo>
                  <a:pt x="68640" y="61650"/>
                </a:lnTo>
                <a:lnTo>
                  <a:pt x="68930" y="61900"/>
                </a:lnTo>
                <a:lnTo>
                  <a:pt x="69080" y="62160"/>
                </a:lnTo>
                <a:lnTo>
                  <a:pt x="69380" y="62270"/>
                </a:lnTo>
                <a:lnTo>
                  <a:pt x="69520" y="62250"/>
                </a:lnTo>
                <a:lnTo>
                  <a:pt x="69880" y="62100"/>
                </a:lnTo>
                <a:lnTo>
                  <a:pt x="70140" y="62070"/>
                </a:lnTo>
                <a:lnTo>
                  <a:pt x="70350" y="62070"/>
                </a:lnTo>
                <a:lnTo>
                  <a:pt x="70530" y="62080"/>
                </a:lnTo>
                <a:lnTo>
                  <a:pt x="70720" y="61820"/>
                </a:lnTo>
                <a:lnTo>
                  <a:pt x="70900" y="61740"/>
                </a:lnTo>
                <a:lnTo>
                  <a:pt x="71680" y="61970"/>
                </a:lnTo>
                <a:lnTo>
                  <a:pt x="72040" y="62010"/>
                </a:lnTo>
                <a:lnTo>
                  <a:pt x="72430" y="61770"/>
                </a:lnTo>
                <a:lnTo>
                  <a:pt x="72610" y="61630"/>
                </a:lnTo>
                <a:lnTo>
                  <a:pt x="72900" y="61770"/>
                </a:lnTo>
                <a:lnTo>
                  <a:pt x="73090" y="61940"/>
                </a:lnTo>
                <a:lnTo>
                  <a:pt x="73150" y="62340"/>
                </a:lnTo>
                <a:lnTo>
                  <a:pt x="73390" y="62360"/>
                </a:lnTo>
                <a:lnTo>
                  <a:pt x="73960" y="62230"/>
                </a:lnTo>
                <a:lnTo>
                  <a:pt x="74550" y="61960"/>
                </a:lnTo>
                <a:lnTo>
                  <a:pt x="75210" y="61590"/>
                </a:lnTo>
                <a:lnTo>
                  <a:pt x="75570" y="61520"/>
                </a:lnTo>
                <a:lnTo>
                  <a:pt x="75940" y="61470"/>
                </a:lnTo>
                <a:lnTo>
                  <a:pt x="76380" y="61520"/>
                </a:lnTo>
                <a:lnTo>
                  <a:pt x="77040" y="61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