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Waikato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New Zealand • State Map | Fully Editable Vector Shape</a:t>
            </a:r>
          </a:p>
        </p:txBody>
      </p:sp>
      <p:sp>
        <p:nvSpPr>
          <p:cNvPr id="101" name="Waikato"/>
          <p:cNvSpPr/>
          <p:nvPr/>
        </p:nvSpPr>
        <p:spPr>
          <a:xfrm>
            <a:off x="4239546" y="1325880"/>
            <a:ext cx="3712601" cy="4937760"/>
          </a:xfrm>
          <a:custGeom>
            <a:avLst/>
            <a:gdLst/>
            <a:ahLst/>
            <a:cxnLst/>
            <a:rect l="0" t="0" r="100000" b="133000"/>
            <a:pathLst>
              <a:path w="100000" h="133000">
                <a:moveTo>
                  <a:pt x="73510" y="24800"/>
                </a:moveTo>
                <a:lnTo>
                  <a:pt x="73470" y="24820"/>
                </a:lnTo>
                <a:lnTo>
                  <a:pt x="73420" y="24840"/>
                </a:lnTo>
                <a:lnTo>
                  <a:pt x="73380" y="24840"/>
                </a:lnTo>
                <a:lnTo>
                  <a:pt x="73330" y="24840"/>
                </a:lnTo>
                <a:lnTo>
                  <a:pt x="73300" y="24830"/>
                </a:lnTo>
                <a:lnTo>
                  <a:pt x="73250" y="24820"/>
                </a:lnTo>
                <a:lnTo>
                  <a:pt x="73160" y="24780"/>
                </a:lnTo>
                <a:lnTo>
                  <a:pt x="73140" y="24750"/>
                </a:lnTo>
                <a:lnTo>
                  <a:pt x="73150" y="24710"/>
                </a:lnTo>
                <a:lnTo>
                  <a:pt x="73170" y="24670"/>
                </a:lnTo>
                <a:lnTo>
                  <a:pt x="73180" y="24650"/>
                </a:lnTo>
                <a:lnTo>
                  <a:pt x="73190" y="24620"/>
                </a:lnTo>
                <a:lnTo>
                  <a:pt x="73180" y="24590"/>
                </a:lnTo>
                <a:lnTo>
                  <a:pt x="73170" y="24560"/>
                </a:lnTo>
                <a:lnTo>
                  <a:pt x="73130" y="24520"/>
                </a:lnTo>
                <a:lnTo>
                  <a:pt x="73070" y="24510"/>
                </a:lnTo>
                <a:lnTo>
                  <a:pt x="73010" y="24470"/>
                </a:lnTo>
                <a:lnTo>
                  <a:pt x="72980" y="24380"/>
                </a:lnTo>
                <a:lnTo>
                  <a:pt x="73170" y="24320"/>
                </a:lnTo>
                <a:lnTo>
                  <a:pt x="73220" y="24390"/>
                </a:lnTo>
                <a:lnTo>
                  <a:pt x="73290" y="24620"/>
                </a:lnTo>
                <a:lnTo>
                  <a:pt x="73370" y="24630"/>
                </a:lnTo>
                <a:lnTo>
                  <a:pt x="73430" y="24660"/>
                </a:lnTo>
                <a:lnTo>
                  <a:pt x="73480" y="24720"/>
                </a:lnTo>
                <a:lnTo>
                  <a:pt x="73510" y="24800"/>
                </a:lnTo>
                <a:close/>
                <a:moveTo>
                  <a:pt x="65220" y="30710"/>
                </a:moveTo>
                <a:lnTo>
                  <a:pt x="65590" y="30540"/>
                </a:lnTo>
                <a:lnTo>
                  <a:pt x="66050" y="30360"/>
                </a:lnTo>
                <a:lnTo>
                  <a:pt x="66660" y="30170"/>
                </a:lnTo>
                <a:lnTo>
                  <a:pt x="67420" y="29980"/>
                </a:lnTo>
                <a:lnTo>
                  <a:pt x="68220" y="29780"/>
                </a:lnTo>
                <a:lnTo>
                  <a:pt x="68660" y="29530"/>
                </a:lnTo>
                <a:lnTo>
                  <a:pt x="68720" y="28830"/>
                </a:lnTo>
                <a:lnTo>
                  <a:pt x="68820" y="28460"/>
                </a:lnTo>
                <a:lnTo>
                  <a:pt x="69220" y="28250"/>
                </a:lnTo>
                <a:lnTo>
                  <a:pt x="69460" y="28270"/>
                </a:lnTo>
                <a:lnTo>
                  <a:pt x="69830" y="28190"/>
                </a:lnTo>
                <a:lnTo>
                  <a:pt x="69870" y="28300"/>
                </a:lnTo>
                <a:lnTo>
                  <a:pt x="69890" y="28430"/>
                </a:lnTo>
                <a:lnTo>
                  <a:pt x="69880" y="28630"/>
                </a:lnTo>
                <a:lnTo>
                  <a:pt x="69790" y="29250"/>
                </a:lnTo>
                <a:lnTo>
                  <a:pt x="69820" y="29450"/>
                </a:lnTo>
                <a:lnTo>
                  <a:pt x="69900" y="29640"/>
                </a:lnTo>
                <a:lnTo>
                  <a:pt x="70010" y="29810"/>
                </a:lnTo>
                <a:lnTo>
                  <a:pt x="70120" y="29940"/>
                </a:lnTo>
                <a:lnTo>
                  <a:pt x="70380" y="30090"/>
                </a:lnTo>
                <a:lnTo>
                  <a:pt x="70690" y="30100"/>
                </a:lnTo>
                <a:lnTo>
                  <a:pt x="71010" y="30020"/>
                </a:lnTo>
                <a:lnTo>
                  <a:pt x="71290" y="29880"/>
                </a:lnTo>
                <a:lnTo>
                  <a:pt x="71340" y="29830"/>
                </a:lnTo>
                <a:lnTo>
                  <a:pt x="71370" y="29770"/>
                </a:lnTo>
                <a:lnTo>
                  <a:pt x="71400" y="29720"/>
                </a:lnTo>
                <a:lnTo>
                  <a:pt x="71500" y="29700"/>
                </a:lnTo>
                <a:lnTo>
                  <a:pt x="71560" y="29740"/>
                </a:lnTo>
                <a:lnTo>
                  <a:pt x="71580" y="29840"/>
                </a:lnTo>
                <a:lnTo>
                  <a:pt x="71580" y="30030"/>
                </a:lnTo>
                <a:lnTo>
                  <a:pt x="71610" y="30210"/>
                </a:lnTo>
                <a:lnTo>
                  <a:pt x="71710" y="30320"/>
                </a:lnTo>
                <a:lnTo>
                  <a:pt x="71830" y="30340"/>
                </a:lnTo>
                <a:lnTo>
                  <a:pt x="71960" y="30250"/>
                </a:lnTo>
                <a:lnTo>
                  <a:pt x="71850" y="30220"/>
                </a:lnTo>
                <a:lnTo>
                  <a:pt x="71780" y="30130"/>
                </a:lnTo>
                <a:lnTo>
                  <a:pt x="71730" y="30000"/>
                </a:lnTo>
                <a:lnTo>
                  <a:pt x="71700" y="29710"/>
                </a:lnTo>
                <a:lnTo>
                  <a:pt x="71640" y="29480"/>
                </a:lnTo>
                <a:lnTo>
                  <a:pt x="71620" y="29370"/>
                </a:lnTo>
                <a:lnTo>
                  <a:pt x="71500" y="29100"/>
                </a:lnTo>
                <a:lnTo>
                  <a:pt x="71480" y="28970"/>
                </a:lnTo>
                <a:lnTo>
                  <a:pt x="71490" y="28500"/>
                </a:lnTo>
                <a:lnTo>
                  <a:pt x="71450" y="28390"/>
                </a:lnTo>
                <a:lnTo>
                  <a:pt x="71420" y="28320"/>
                </a:lnTo>
                <a:lnTo>
                  <a:pt x="71260" y="27780"/>
                </a:lnTo>
                <a:lnTo>
                  <a:pt x="71210" y="27680"/>
                </a:lnTo>
                <a:lnTo>
                  <a:pt x="71140" y="27570"/>
                </a:lnTo>
                <a:lnTo>
                  <a:pt x="71050" y="27490"/>
                </a:lnTo>
                <a:lnTo>
                  <a:pt x="70870" y="27360"/>
                </a:lnTo>
                <a:lnTo>
                  <a:pt x="70800" y="27280"/>
                </a:lnTo>
                <a:lnTo>
                  <a:pt x="70760" y="27180"/>
                </a:lnTo>
                <a:lnTo>
                  <a:pt x="70740" y="27090"/>
                </a:lnTo>
                <a:lnTo>
                  <a:pt x="70700" y="27000"/>
                </a:lnTo>
                <a:lnTo>
                  <a:pt x="70610" y="26910"/>
                </a:lnTo>
                <a:lnTo>
                  <a:pt x="70760" y="26860"/>
                </a:lnTo>
                <a:lnTo>
                  <a:pt x="70930" y="26890"/>
                </a:lnTo>
                <a:lnTo>
                  <a:pt x="71080" y="26890"/>
                </a:lnTo>
                <a:lnTo>
                  <a:pt x="71190" y="26740"/>
                </a:lnTo>
                <a:lnTo>
                  <a:pt x="70950" y="26740"/>
                </a:lnTo>
                <a:lnTo>
                  <a:pt x="70850" y="26730"/>
                </a:lnTo>
                <a:lnTo>
                  <a:pt x="70750" y="26670"/>
                </a:lnTo>
                <a:lnTo>
                  <a:pt x="70840" y="26640"/>
                </a:lnTo>
                <a:lnTo>
                  <a:pt x="70920" y="26620"/>
                </a:lnTo>
                <a:lnTo>
                  <a:pt x="71000" y="26580"/>
                </a:lnTo>
                <a:lnTo>
                  <a:pt x="71040" y="26490"/>
                </a:lnTo>
                <a:lnTo>
                  <a:pt x="70980" y="26490"/>
                </a:lnTo>
                <a:lnTo>
                  <a:pt x="70930" y="26470"/>
                </a:lnTo>
                <a:lnTo>
                  <a:pt x="70890" y="26450"/>
                </a:lnTo>
                <a:lnTo>
                  <a:pt x="70850" y="26430"/>
                </a:lnTo>
                <a:lnTo>
                  <a:pt x="71200" y="26330"/>
                </a:lnTo>
                <a:lnTo>
                  <a:pt x="71320" y="26220"/>
                </a:lnTo>
                <a:lnTo>
                  <a:pt x="71290" y="26010"/>
                </a:lnTo>
                <a:lnTo>
                  <a:pt x="71170" y="26080"/>
                </a:lnTo>
                <a:lnTo>
                  <a:pt x="71140" y="26130"/>
                </a:lnTo>
                <a:lnTo>
                  <a:pt x="71090" y="26040"/>
                </a:lnTo>
                <a:lnTo>
                  <a:pt x="71050" y="25950"/>
                </a:lnTo>
                <a:lnTo>
                  <a:pt x="71050" y="25860"/>
                </a:lnTo>
                <a:lnTo>
                  <a:pt x="71090" y="25770"/>
                </a:lnTo>
                <a:lnTo>
                  <a:pt x="70940" y="25510"/>
                </a:lnTo>
                <a:lnTo>
                  <a:pt x="70990" y="25270"/>
                </a:lnTo>
                <a:lnTo>
                  <a:pt x="71080" y="25060"/>
                </a:lnTo>
                <a:lnTo>
                  <a:pt x="71040" y="24860"/>
                </a:lnTo>
                <a:lnTo>
                  <a:pt x="70980" y="24830"/>
                </a:lnTo>
                <a:lnTo>
                  <a:pt x="70900" y="24810"/>
                </a:lnTo>
                <a:lnTo>
                  <a:pt x="70830" y="24790"/>
                </a:lnTo>
                <a:lnTo>
                  <a:pt x="70800" y="24710"/>
                </a:lnTo>
                <a:lnTo>
                  <a:pt x="70780" y="24690"/>
                </a:lnTo>
                <a:lnTo>
                  <a:pt x="70650" y="24500"/>
                </a:lnTo>
                <a:lnTo>
                  <a:pt x="70530" y="24430"/>
                </a:lnTo>
                <a:lnTo>
                  <a:pt x="70260" y="24330"/>
                </a:lnTo>
                <a:lnTo>
                  <a:pt x="70150" y="24230"/>
                </a:lnTo>
                <a:lnTo>
                  <a:pt x="70090" y="24110"/>
                </a:lnTo>
                <a:lnTo>
                  <a:pt x="70050" y="23960"/>
                </a:lnTo>
                <a:lnTo>
                  <a:pt x="70030" y="23630"/>
                </a:lnTo>
                <a:lnTo>
                  <a:pt x="70090" y="23500"/>
                </a:lnTo>
                <a:lnTo>
                  <a:pt x="70230" y="23500"/>
                </a:lnTo>
                <a:lnTo>
                  <a:pt x="70400" y="23530"/>
                </a:lnTo>
                <a:lnTo>
                  <a:pt x="70640" y="23480"/>
                </a:lnTo>
                <a:lnTo>
                  <a:pt x="70680" y="23530"/>
                </a:lnTo>
                <a:lnTo>
                  <a:pt x="70710" y="23600"/>
                </a:lnTo>
                <a:lnTo>
                  <a:pt x="70760" y="23680"/>
                </a:lnTo>
                <a:lnTo>
                  <a:pt x="70790" y="23750"/>
                </a:lnTo>
                <a:lnTo>
                  <a:pt x="70800" y="23770"/>
                </a:lnTo>
                <a:lnTo>
                  <a:pt x="70830" y="23800"/>
                </a:lnTo>
                <a:lnTo>
                  <a:pt x="70890" y="23830"/>
                </a:lnTo>
                <a:lnTo>
                  <a:pt x="71030" y="23970"/>
                </a:lnTo>
                <a:lnTo>
                  <a:pt x="71100" y="23980"/>
                </a:lnTo>
                <a:lnTo>
                  <a:pt x="71290" y="23770"/>
                </a:lnTo>
                <a:lnTo>
                  <a:pt x="71420" y="23940"/>
                </a:lnTo>
                <a:lnTo>
                  <a:pt x="71500" y="24160"/>
                </a:lnTo>
                <a:lnTo>
                  <a:pt x="71480" y="24390"/>
                </a:lnTo>
                <a:lnTo>
                  <a:pt x="71330" y="24560"/>
                </a:lnTo>
                <a:lnTo>
                  <a:pt x="71480" y="24680"/>
                </a:lnTo>
                <a:lnTo>
                  <a:pt x="71640" y="24680"/>
                </a:lnTo>
                <a:lnTo>
                  <a:pt x="71760" y="24720"/>
                </a:lnTo>
                <a:lnTo>
                  <a:pt x="71820" y="24950"/>
                </a:lnTo>
                <a:lnTo>
                  <a:pt x="71840" y="25180"/>
                </a:lnTo>
                <a:lnTo>
                  <a:pt x="71820" y="25290"/>
                </a:lnTo>
                <a:lnTo>
                  <a:pt x="71740" y="25250"/>
                </a:lnTo>
                <a:lnTo>
                  <a:pt x="71650" y="25180"/>
                </a:lnTo>
                <a:lnTo>
                  <a:pt x="71580" y="25200"/>
                </a:lnTo>
                <a:lnTo>
                  <a:pt x="71560" y="25270"/>
                </a:lnTo>
                <a:lnTo>
                  <a:pt x="71600" y="25370"/>
                </a:lnTo>
                <a:lnTo>
                  <a:pt x="71680" y="25410"/>
                </a:lnTo>
                <a:lnTo>
                  <a:pt x="71880" y="25380"/>
                </a:lnTo>
                <a:lnTo>
                  <a:pt x="71960" y="25400"/>
                </a:lnTo>
                <a:lnTo>
                  <a:pt x="72010" y="25500"/>
                </a:lnTo>
                <a:lnTo>
                  <a:pt x="71980" y="25600"/>
                </a:lnTo>
                <a:lnTo>
                  <a:pt x="71940" y="25680"/>
                </a:lnTo>
                <a:lnTo>
                  <a:pt x="71910" y="25770"/>
                </a:lnTo>
                <a:lnTo>
                  <a:pt x="71960" y="26030"/>
                </a:lnTo>
                <a:lnTo>
                  <a:pt x="72060" y="26050"/>
                </a:lnTo>
                <a:lnTo>
                  <a:pt x="72350" y="25830"/>
                </a:lnTo>
                <a:lnTo>
                  <a:pt x="72250" y="25780"/>
                </a:lnTo>
                <a:lnTo>
                  <a:pt x="72200" y="25770"/>
                </a:lnTo>
                <a:lnTo>
                  <a:pt x="72250" y="25690"/>
                </a:lnTo>
                <a:lnTo>
                  <a:pt x="72340" y="25660"/>
                </a:lnTo>
                <a:lnTo>
                  <a:pt x="72440" y="25680"/>
                </a:lnTo>
                <a:lnTo>
                  <a:pt x="72520" y="25740"/>
                </a:lnTo>
                <a:lnTo>
                  <a:pt x="72610" y="25780"/>
                </a:lnTo>
                <a:lnTo>
                  <a:pt x="72710" y="25730"/>
                </a:lnTo>
                <a:lnTo>
                  <a:pt x="72880" y="25590"/>
                </a:lnTo>
                <a:lnTo>
                  <a:pt x="73010" y="25540"/>
                </a:lnTo>
                <a:lnTo>
                  <a:pt x="73110" y="25530"/>
                </a:lnTo>
                <a:lnTo>
                  <a:pt x="73200" y="25570"/>
                </a:lnTo>
                <a:lnTo>
                  <a:pt x="73290" y="25680"/>
                </a:lnTo>
                <a:lnTo>
                  <a:pt x="73370" y="25690"/>
                </a:lnTo>
                <a:lnTo>
                  <a:pt x="73470" y="25630"/>
                </a:lnTo>
                <a:lnTo>
                  <a:pt x="73540" y="25630"/>
                </a:lnTo>
                <a:lnTo>
                  <a:pt x="73560" y="25770"/>
                </a:lnTo>
                <a:lnTo>
                  <a:pt x="73520" y="25890"/>
                </a:lnTo>
                <a:lnTo>
                  <a:pt x="73450" y="25920"/>
                </a:lnTo>
                <a:lnTo>
                  <a:pt x="73250" y="25890"/>
                </a:lnTo>
                <a:lnTo>
                  <a:pt x="73210" y="25930"/>
                </a:lnTo>
                <a:lnTo>
                  <a:pt x="73080" y="26190"/>
                </a:lnTo>
                <a:lnTo>
                  <a:pt x="72980" y="26250"/>
                </a:lnTo>
                <a:lnTo>
                  <a:pt x="72800" y="26330"/>
                </a:lnTo>
                <a:lnTo>
                  <a:pt x="72710" y="26400"/>
                </a:lnTo>
                <a:lnTo>
                  <a:pt x="72600" y="26560"/>
                </a:lnTo>
                <a:lnTo>
                  <a:pt x="72500" y="26740"/>
                </a:lnTo>
                <a:lnTo>
                  <a:pt x="72580" y="26810"/>
                </a:lnTo>
                <a:lnTo>
                  <a:pt x="72580" y="26870"/>
                </a:lnTo>
                <a:lnTo>
                  <a:pt x="72550" y="26940"/>
                </a:lnTo>
                <a:lnTo>
                  <a:pt x="72570" y="27010"/>
                </a:lnTo>
                <a:lnTo>
                  <a:pt x="72650" y="27090"/>
                </a:lnTo>
                <a:lnTo>
                  <a:pt x="72730" y="27140"/>
                </a:lnTo>
                <a:lnTo>
                  <a:pt x="72790" y="27140"/>
                </a:lnTo>
                <a:lnTo>
                  <a:pt x="72780" y="27040"/>
                </a:lnTo>
                <a:lnTo>
                  <a:pt x="72890" y="26950"/>
                </a:lnTo>
                <a:lnTo>
                  <a:pt x="72840" y="26670"/>
                </a:lnTo>
                <a:lnTo>
                  <a:pt x="72930" y="26550"/>
                </a:lnTo>
                <a:lnTo>
                  <a:pt x="73080" y="26630"/>
                </a:lnTo>
                <a:lnTo>
                  <a:pt x="73370" y="26570"/>
                </a:lnTo>
                <a:lnTo>
                  <a:pt x="73540" y="26710"/>
                </a:lnTo>
                <a:lnTo>
                  <a:pt x="73560" y="26800"/>
                </a:lnTo>
                <a:lnTo>
                  <a:pt x="73550" y="27030"/>
                </a:lnTo>
                <a:lnTo>
                  <a:pt x="73580" y="27130"/>
                </a:lnTo>
                <a:lnTo>
                  <a:pt x="73690" y="27270"/>
                </a:lnTo>
                <a:lnTo>
                  <a:pt x="73720" y="27340"/>
                </a:lnTo>
                <a:lnTo>
                  <a:pt x="73750" y="27460"/>
                </a:lnTo>
                <a:lnTo>
                  <a:pt x="73800" y="27880"/>
                </a:lnTo>
                <a:lnTo>
                  <a:pt x="73770" y="28160"/>
                </a:lnTo>
                <a:lnTo>
                  <a:pt x="73780" y="28210"/>
                </a:lnTo>
                <a:lnTo>
                  <a:pt x="73790" y="28300"/>
                </a:lnTo>
                <a:lnTo>
                  <a:pt x="73750" y="28390"/>
                </a:lnTo>
                <a:lnTo>
                  <a:pt x="73690" y="28490"/>
                </a:lnTo>
                <a:lnTo>
                  <a:pt x="73660" y="28580"/>
                </a:lnTo>
                <a:lnTo>
                  <a:pt x="73690" y="28640"/>
                </a:lnTo>
                <a:lnTo>
                  <a:pt x="73770" y="28590"/>
                </a:lnTo>
                <a:lnTo>
                  <a:pt x="73850" y="28500"/>
                </a:lnTo>
                <a:lnTo>
                  <a:pt x="73890" y="28430"/>
                </a:lnTo>
                <a:lnTo>
                  <a:pt x="74020" y="28590"/>
                </a:lnTo>
                <a:lnTo>
                  <a:pt x="74000" y="28810"/>
                </a:lnTo>
                <a:lnTo>
                  <a:pt x="73890" y="29050"/>
                </a:lnTo>
                <a:lnTo>
                  <a:pt x="73780" y="29250"/>
                </a:lnTo>
                <a:lnTo>
                  <a:pt x="73770" y="29320"/>
                </a:lnTo>
                <a:lnTo>
                  <a:pt x="73840" y="29350"/>
                </a:lnTo>
                <a:lnTo>
                  <a:pt x="73930" y="29370"/>
                </a:lnTo>
                <a:lnTo>
                  <a:pt x="73990" y="29400"/>
                </a:lnTo>
                <a:lnTo>
                  <a:pt x="74020" y="29510"/>
                </a:lnTo>
                <a:lnTo>
                  <a:pt x="74010" y="29770"/>
                </a:lnTo>
                <a:lnTo>
                  <a:pt x="74040" y="29880"/>
                </a:lnTo>
                <a:lnTo>
                  <a:pt x="73980" y="29840"/>
                </a:lnTo>
                <a:lnTo>
                  <a:pt x="73920" y="29770"/>
                </a:lnTo>
                <a:lnTo>
                  <a:pt x="73880" y="29680"/>
                </a:lnTo>
                <a:lnTo>
                  <a:pt x="73850" y="29580"/>
                </a:lnTo>
                <a:lnTo>
                  <a:pt x="73800" y="29580"/>
                </a:lnTo>
                <a:lnTo>
                  <a:pt x="73830" y="29800"/>
                </a:lnTo>
                <a:lnTo>
                  <a:pt x="73880" y="30000"/>
                </a:lnTo>
                <a:lnTo>
                  <a:pt x="73890" y="30150"/>
                </a:lnTo>
                <a:lnTo>
                  <a:pt x="73800" y="30250"/>
                </a:lnTo>
                <a:lnTo>
                  <a:pt x="74040" y="30370"/>
                </a:lnTo>
                <a:lnTo>
                  <a:pt x="74120" y="30450"/>
                </a:lnTo>
                <a:lnTo>
                  <a:pt x="74190" y="30610"/>
                </a:lnTo>
                <a:lnTo>
                  <a:pt x="74260" y="30960"/>
                </a:lnTo>
                <a:lnTo>
                  <a:pt x="74280" y="31310"/>
                </a:lnTo>
                <a:lnTo>
                  <a:pt x="74300" y="31380"/>
                </a:lnTo>
                <a:lnTo>
                  <a:pt x="74010" y="31490"/>
                </a:lnTo>
                <a:lnTo>
                  <a:pt x="73980" y="31820"/>
                </a:lnTo>
                <a:lnTo>
                  <a:pt x="73830" y="32060"/>
                </a:lnTo>
                <a:lnTo>
                  <a:pt x="73700" y="32120"/>
                </a:lnTo>
                <a:lnTo>
                  <a:pt x="73670" y="32280"/>
                </a:lnTo>
                <a:lnTo>
                  <a:pt x="73840" y="32420"/>
                </a:lnTo>
                <a:lnTo>
                  <a:pt x="73820" y="32540"/>
                </a:lnTo>
                <a:lnTo>
                  <a:pt x="73590" y="32470"/>
                </a:lnTo>
                <a:lnTo>
                  <a:pt x="73380" y="32350"/>
                </a:lnTo>
                <a:lnTo>
                  <a:pt x="73300" y="32470"/>
                </a:lnTo>
                <a:lnTo>
                  <a:pt x="73240" y="32610"/>
                </a:lnTo>
                <a:lnTo>
                  <a:pt x="73340" y="32720"/>
                </a:lnTo>
                <a:lnTo>
                  <a:pt x="73410" y="32890"/>
                </a:lnTo>
                <a:lnTo>
                  <a:pt x="73360" y="33030"/>
                </a:lnTo>
                <a:lnTo>
                  <a:pt x="73340" y="33240"/>
                </a:lnTo>
                <a:lnTo>
                  <a:pt x="73460" y="33480"/>
                </a:lnTo>
                <a:lnTo>
                  <a:pt x="73460" y="33750"/>
                </a:lnTo>
                <a:lnTo>
                  <a:pt x="73600" y="34060"/>
                </a:lnTo>
                <a:lnTo>
                  <a:pt x="73780" y="34340"/>
                </a:lnTo>
                <a:lnTo>
                  <a:pt x="74030" y="34970"/>
                </a:lnTo>
                <a:lnTo>
                  <a:pt x="74120" y="35690"/>
                </a:lnTo>
                <a:lnTo>
                  <a:pt x="74170" y="35800"/>
                </a:lnTo>
                <a:lnTo>
                  <a:pt x="74360" y="36040"/>
                </a:lnTo>
                <a:lnTo>
                  <a:pt x="74360" y="36240"/>
                </a:lnTo>
                <a:lnTo>
                  <a:pt x="74300" y="36440"/>
                </a:lnTo>
                <a:lnTo>
                  <a:pt x="74410" y="36820"/>
                </a:lnTo>
                <a:lnTo>
                  <a:pt x="74490" y="36970"/>
                </a:lnTo>
                <a:lnTo>
                  <a:pt x="74600" y="36990"/>
                </a:lnTo>
                <a:lnTo>
                  <a:pt x="74720" y="37010"/>
                </a:lnTo>
                <a:lnTo>
                  <a:pt x="74950" y="37110"/>
                </a:lnTo>
                <a:lnTo>
                  <a:pt x="75040" y="37360"/>
                </a:lnTo>
                <a:lnTo>
                  <a:pt x="75200" y="37520"/>
                </a:lnTo>
                <a:lnTo>
                  <a:pt x="75190" y="37900"/>
                </a:lnTo>
                <a:lnTo>
                  <a:pt x="75300" y="38420"/>
                </a:lnTo>
                <a:lnTo>
                  <a:pt x="75640" y="38710"/>
                </a:lnTo>
                <a:lnTo>
                  <a:pt x="76040" y="38720"/>
                </a:lnTo>
                <a:lnTo>
                  <a:pt x="76210" y="38860"/>
                </a:lnTo>
                <a:lnTo>
                  <a:pt x="76310" y="38960"/>
                </a:lnTo>
                <a:lnTo>
                  <a:pt x="76480" y="39120"/>
                </a:lnTo>
                <a:lnTo>
                  <a:pt x="76570" y="39370"/>
                </a:lnTo>
                <a:lnTo>
                  <a:pt x="76690" y="39570"/>
                </a:lnTo>
                <a:lnTo>
                  <a:pt x="76760" y="39720"/>
                </a:lnTo>
                <a:lnTo>
                  <a:pt x="76840" y="39830"/>
                </a:lnTo>
                <a:lnTo>
                  <a:pt x="77920" y="40310"/>
                </a:lnTo>
                <a:lnTo>
                  <a:pt x="78110" y="40480"/>
                </a:lnTo>
                <a:lnTo>
                  <a:pt x="78170" y="40840"/>
                </a:lnTo>
                <a:lnTo>
                  <a:pt x="78010" y="41550"/>
                </a:lnTo>
                <a:lnTo>
                  <a:pt x="77870" y="41800"/>
                </a:lnTo>
                <a:lnTo>
                  <a:pt x="77680" y="42030"/>
                </a:lnTo>
                <a:lnTo>
                  <a:pt x="77580" y="42210"/>
                </a:lnTo>
                <a:lnTo>
                  <a:pt x="77490" y="42350"/>
                </a:lnTo>
                <a:lnTo>
                  <a:pt x="77370" y="42610"/>
                </a:lnTo>
                <a:lnTo>
                  <a:pt x="77270" y="42800"/>
                </a:lnTo>
                <a:lnTo>
                  <a:pt x="77130" y="43070"/>
                </a:lnTo>
                <a:lnTo>
                  <a:pt x="76390" y="44290"/>
                </a:lnTo>
                <a:lnTo>
                  <a:pt x="76410" y="45030"/>
                </a:lnTo>
                <a:lnTo>
                  <a:pt x="76470" y="45180"/>
                </a:lnTo>
                <a:lnTo>
                  <a:pt x="76110" y="45910"/>
                </a:lnTo>
                <a:lnTo>
                  <a:pt x="75740" y="46350"/>
                </a:lnTo>
                <a:lnTo>
                  <a:pt x="75340" y="46950"/>
                </a:lnTo>
                <a:lnTo>
                  <a:pt x="75170" y="47190"/>
                </a:lnTo>
                <a:lnTo>
                  <a:pt x="74850" y="46820"/>
                </a:lnTo>
                <a:lnTo>
                  <a:pt x="74740" y="46800"/>
                </a:lnTo>
                <a:lnTo>
                  <a:pt x="74510" y="47110"/>
                </a:lnTo>
                <a:lnTo>
                  <a:pt x="74450" y="47440"/>
                </a:lnTo>
                <a:lnTo>
                  <a:pt x="74420" y="47470"/>
                </a:lnTo>
                <a:lnTo>
                  <a:pt x="74400" y="47520"/>
                </a:lnTo>
                <a:lnTo>
                  <a:pt x="74210" y="47750"/>
                </a:lnTo>
                <a:lnTo>
                  <a:pt x="73930" y="47860"/>
                </a:lnTo>
                <a:lnTo>
                  <a:pt x="73840" y="47960"/>
                </a:lnTo>
                <a:lnTo>
                  <a:pt x="73800" y="48080"/>
                </a:lnTo>
                <a:lnTo>
                  <a:pt x="73720" y="48200"/>
                </a:lnTo>
                <a:lnTo>
                  <a:pt x="73660" y="48340"/>
                </a:lnTo>
                <a:lnTo>
                  <a:pt x="73630" y="48480"/>
                </a:lnTo>
                <a:lnTo>
                  <a:pt x="73550" y="48590"/>
                </a:lnTo>
                <a:lnTo>
                  <a:pt x="73270" y="48730"/>
                </a:lnTo>
                <a:lnTo>
                  <a:pt x="72980" y="48700"/>
                </a:lnTo>
                <a:lnTo>
                  <a:pt x="72340" y="48710"/>
                </a:lnTo>
                <a:lnTo>
                  <a:pt x="71720" y="48520"/>
                </a:lnTo>
                <a:lnTo>
                  <a:pt x="71700" y="48170"/>
                </a:lnTo>
                <a:lnTo>
                  <a:pt x="71860" y="47830"/>
                </a:lnTo>
                <a:lnTo>
                  <a:pt x="72010" y="47450"/>
                </a:lnTo>
                <a:lnTo>
                  <a:pt x="72100" y="47030"/>
                </a:lnTo>
                <a:lnTo>
                  <a:pt x="72040" y="46850"/>
                </a:lnTo>
                <a:lnTo>
                  <a:pt x="71950" y="46700"/>
                </a:lnTo>
                <a:lnTo>
                  <a:pt x="71990" y="46490"/>
                </a:lnTo>
                <a:lnTo>
                  <a:pt x="72110" y="46310"/>
                </a:lnTo>
                <a:lnTo>
                  <a:pt x="72230" y="46060"/>
                </a:lnTo>
                <a:lnTo>
                  <a:pt x="72230" y="45860"/>
                </a:lnTo>
                <a:lnTo>
                  <a:pt x="72000" y="45850"/>
                </a:lnTo>
                <a:lnTo>
                  <a:pt x="71770" y="45880"/>
                </a:lnTo>
                <a:lnTo>
                  <a:pt x="71520" y="45740"/>
                </a:lnTo>
                <a:lnTo>
                  <a:pt x="71580" y="45410"/>
                </a:lnTo>
                <a:lnTo>
                  <a:pt x="71640" y="45290"/>
                </a:lnTo>
                <a:lnTo>
                  <a:pt x="71630" y="45150"/>
                </a:lnTo>
                <a:lnTo>
                  <a:pt x="71490" y="44990"/>
                </a:lnTo>
                <a:lnTo>
                  <a:pt x="71450" y="44760"/>
                </a:lnTo>
                <a:lnTo>
                  <a:pt x="71580" y="44510"/>
                </a:lnTo>
                <a:lnTo>
                  <a:pt x="71580" y="44250"/>
                </a:lnTo>
                <a:lnTo>
                  <a:pt x="71370" y="44080"/>
                </a:lnTo>
                <a:lnTo>
                  <a:pt x="71250" y="43830"/>
                </a:lnTo>
                <a:lnTo>
                  <a:pt x="71490" y="43440"/>
                </a:lnTo>
                <a:lnTo>
                  <a:pt x="71650" y="43060"/>
                </a:lnTo>
                <a:lnTo>
                  <a:pt x="71740" y="42760"/>
                </a:lnTo>
                <a:lnTo>
                  <a:pt x="71940" y="42530"/>
                </a:lnTo>
                <a:lnTo>
                  <a:pt x="71970" y="42290"/>
                </a:lnTo>
                <a:lnTo>
                  <a:pt x="71960" y="42170"/>
                </a:lnTo>
                <a:lnTo>
                  <a:pt x="71940" y="41910"/>
                </a:lnTo>
                <a:lnTo>
                  <a:pt x="71820" y="41650"/>
                </a:lnTo>
                <a:lnTo>
                  <a:pt x="71520" y="41450"/>
                </a:lnTo>
                <a:lnTo>
                  <a:pt x="71180" y="41320"/>
                </a:lnTo>
                <a:lnTo>
                  <a:pt x="70800" y="41360"/>
                </a:lnTo>
                <a:lnTo>
                  <a:pt x="70430" y="41790"/>
                </a:lnTo>
                <a:lnTo>
                  <a:pt x="70160" y="42120"/>
                </a:lnTo>
                <a:lnTo>
                  <a:pt x="70020" y="42140"/>
                </a:lnTo>
                <a:lnTo>
                  <a:pt x="69870" y="42060"/>
                </a:lnTo>
                <a:lnTo>
                  <a:pt x="69670" y="42150"/>
                </a:lnTo>
                <a:lnTo>
                  <a:pt x="69650" y="42300"/>
                </a:lnTo>
                <a:lnTo>
                  <a:pt x="69580" y="42340"/>
                </a:lnTo>
                <a:lnTo>
                  <a:pt x="69540" y="42380"/>
                </a:lnTo>
                <a:lnTo>
                  <a:pt x="69510" y="42440"/>
                </a:lnTo>
                <a:lnTo>
                  <a:pt x="69400" y="42550"/>
                </a:lnTo>
                <a:lnTo>
                  <a:pt x="69110" y="42710"/>
                </a:lnTo>
                <a:lnTo>
                  <a:pt x="68940" y="42730"/>
                </a:lnTo>
                <a:lnTo>
                  <a:pt x="68660" y="42670"/>
                </a:lnTo>
                <a:lnTo>
                  <a:pt x="68370" y="42660"/>
                </a:lnTo>
                <a:lnTo>
                  <a:pt x="68290" y="42710"/>
                </a:lnTo>
                <a:lnTo>
                  <a:pt x="68230" y="42760"/>
                </a:lnTo>
                <a:lnTo>
                  <a:pt x="68160" y="42720"/>
                </a:lnTo>
                <a:lnTo>
                  <a:pt x="68080" y="42740"/>
                </a:lnTo>
                <a:lnTo>
                  <a:pt x="67930" y="42860"/>
                </a:lnTo>
                <a:lnTo>
                  <a:pt x="67770" y="42940"/>
                </a:lnTo>
                <a:lnTo>
                  <a:pt x="67330" y="43020"/>
                </a:lnTo>
                <a:lnTo>
                  <a:pt x="67270" y="43140"/>
                </a:lnTo>
                <a:lnTo>
                  <a:pt x="67300" y="43310"/>
                </a:lnTo>
                <a:lnTo>
                  <a:pt x="67130" y="43600"/>
                </a:lnTo>
                <a:lnTo>
                  <a:pt x="67110" y="43680"/>
                </a:lnTo>
                <a:lnTo>
                  <a:pt x="67110" y="43760"/>
                </a:lnTo>
                <a:lnTo>
                  <a:pt x="66850" y="43850"/>
                </a:lnTo>
                <a:lnTo>
                  <a:pt x="66600" y="44000"/>
                </a:lnTo>
                <a:lnTo>
                  <a:pt x="66410" y="43880"/>
                </a:lnTo>
                <a:lnTo>
                  <a:pt x="66280" y="43730"/>
                </a:lnTo>
                <a:lnTo>
                  <a:pt x="66190" y="43660"/>
                </a:lnTo>
                <a:lnTo>
                  <a:pt x="66090" y="43630"/>
                </a:lnTo>
                <a:lnTo>
                  <a:pt x="65950" y="43670"/>
                </a:lnTo>
                <a:lnTo>
                  <a:pt x="65330" y="43630"/>
                </a:lnTo>
                <a:lnTo>
                  <a:pt x="64830" y="43370"/>
                </a:lnTo>
                <a:lnTo>
                  <a:pt x="64840" y="43340"/>
                </a:lnTo>
                <a:lnTo>
                  <a:pt x="64950" y="43310"/>
                </a:lnTo>
                <a:lnTo>
                  <a:pt x="64910" y="43150"/>
                </a:lnTo>
                <a:lnTo>
                  <a:pt x="64930" y="43010"/>
                </a:lnTo>
                <a:lnTo>
                  <a:pt x="64970" y="42880"/>
                </a:lnTo>
                <a:lnTo>
                  <a:pt x="65000" y="42720"/>
                </a:lnTo>
                <a:lnTo>
                  <a:pt x="65010" y="41170"/>
                </a:lnTo>
                <a:lnTo>
                  <a:pt x="65070" y="40830"/>
                </a:lnTo>
                <a:lnTo>
                  <a:pt x="65320" y="40260"/>
                </a:lnTo>
                <a:lnTo>
                  <a:pt x="65410" y="39940"/>
                </a:lnTo>
                <a:lnTo>
                  <a:pt x="65460" y="39600"/>
                </a:lnTo>
                <a:lnTo>
                  <a:pt x="65500" y="39070"/>
                </a:lnTo>
                <a:lnTo>
                  <a:pt x="65570" y="38750"/>
                </a:lnTo>
                <a:lnTo>
                  <a:pt x="65580" y="38560"/>
                </a:lnTo>
                <a:lnTo>
                  <a:pt x="65540" y="38400"/>
                </a:lnTo>
                <a:lnTo>
                  <a:pt x="65480" y="38230"/>
                </a:lnTo>
                <a:lnTo>
                  <a:pt x="65450" y="38080"/>
                </a:lnTo>
                <a:lnTo>
                  <a:pt x="65480" y="37950"/>
                </a:lnTo>
                <a:lnTo>
                  <a:pt x="65590" y="38010"/>
                </a:lnTo>
                <a:lnTo>
                  <a:pt x="65730" y="38020"/>
                </a:lnTo>
                <a:lnTo>
                  <a:pt x="65860" y="37990"/>
                </a:lnTo>
                <a:lnTo>
                  <a:pt x="65970" y="37950"/>
                </a:lnTo>
                <a:lnTo>
                  <a:pt x="65980" y="38050"/>
                </a:lnTo>
                <a:lnTo>
                  <a:pt x="66020" y="38130"/>
                </a:lnTo>
                <a:lnTo>
                  <a:pt x="66060" y="38200"/>
                </a:lnTo>
                <a:lnTo>
                  <a:pt x="66110" y="38250"/>
                </a:lnTo>
                <a:lnTo>
                  <a:pt x="66150" y="38250"/>
                </a:lnTo>
                <a:lnTo>
                  <a:pt x="66150" y="38120"/>
                </a:lnTo>
                <a:lnTo>
                  <a:pt x="66260" y="38210"/>
                </a:lnTo>
                <a:lnTo>
                  <a:pt x="66350" y="38320"/>
                </a:lnTo>
                <a:lnTo>
                  <a:pt x="66450" y="38390"/>
                </a:lnTo>
                <a:lnTo>
                  <a:pt x="66590" y="38310"/>
                </a:lnTo>
                <a:lnTo>
                  <a:pt x="66540" y="38270"/>
                </a:lnTo>
                <a:lnTo>
                  <a:pt x="66390" y="38120"/>
                </a:lnTo>
                <a:lnTo>
                  <a:pt x="66580" y="38050"/>
                </a:lnTo>
                <a:lnTo>
                  <a:pt x="66800" y="38080"/>
                </a:lnTo>
                <a:lnTo>
                  <a:pt x="67000" y="38070"/>
                </a:lnTo>
                <a:lnTo>
                  <a:pt x="67130" y="37880"/>
                </a:lnTo>
                <a:lnTo>
                  <a:pt x="66990" y="37880"/>
                </a:lnTo>
                <a:lnTo>
                  <a:pt x="66940" y="37900"/>
                </a:lnTo>
                <a:lnTo>
                  <a:pt x="66880" y="37950"/>
                </a:lnTo>
                <a:lnTo>
                  <a:pt x="66830" y="37880"/>
                </a:lnTo>
                <a:lnTo>
                  <a:pt x="66850" y="37700"/>
                </a:lnTo>
                <a:lnTo>
                  <a:pt x="66710" y="37570"/>
                </a:lnTo>
                <a:lnTo>
                  <a:pt x="66510" y="37510"/>
                </a:lnTo>
                <a:lnTo>
                  <a:pt x="66370" y="37550"/>
                </a:lnTo>
                <a:lnTo>
                  <a:pt x="66320" y="37650"/>
                </a:lnTo>
                <a:lnTo>
                  <a:pt x="66290" y="37740"/>
                </a:lnTo>
                <a:lnTo>
                  <a:pt x="66240" y="37800"/>
                </a:lnTo>
                <a:lnTo>
                  <a:pt x="66130" y="37820"/>
                </a:lnTo>
                <a:lnTo>
                  <a:pt x="66060" y="37770"/>
                </a:lnTo>
                <a:lnTo>
                  <a:pt x="66050" y="37640"/>
                </a:lnTo>
                <a:lnTo>
                  <a:pt x="66080" y="37490"/>
                </a:lnTo>
                <a:lnTo>
                  <a:pt x="66110" y="37390"/>
                </a:lnTo>
                <a:lnTo>
                  <a:pt x="66170" y="37300"/>
                </a:lnTo>
                <a:lnTo>
                  <a:pt x="66230" y="37270"/>
                </a:lnTo>
                <a:lnTo>
                  <a:pt x="66300" y="37260"/>
                </a:lnTo>
                <a:lnTo>
                  <a:pt x="66390" y="37220"/>
                </a:lnTo>
                <a:lnTo>
                  <a:pt x="66620" y="36970"/>
                </a:lnTo>
                <a:lnTo>
                  <a:pt x="66730" y="36880"/>
                </a:lnTo>
                <a:lnTo>
                  <a:pt x="66740" y="36710"/>
                </a:lnTo>
                <a:lnTo>
                  <a:pt x="66660" y="36560"/>
                </a:lnTo>
                <a:lnTo>
                  <a:pt x="66490" y="36540"/>
                </a:lnTo>
                <a:lnTo>
                  <a:pt x="66380" y="36690"/>
                </a:lnTo>
                <a:lnTo>
                  <a:pt x="66320" y="36900"/>
                </a:lnTo>
                <a:lnTo>
                  <a:pt x="66230" y="37020"/>
                </a:lnTo>
                <a:lnTo>
                  <a:pt x="66030" y="36870"/>
                </a:lnTo>
                <a:lnTo>
                  <a:pt x="66010" y="36710"/>
                </a:lnTo>
                <a:lnTo>
                  <a:pt x="66060" y="35860"/>
                </a:lnTo>
                <a:lnTo>
                  <a:pt x="66250" y="35440"/>
                </a:lnTo>
                <a:lnTo>
                  <a:pt x="66590" y="35320"/>
                </a:lnTo>
                <a:lnTo>
                  <a:pt x="66990" y="35310"/>
                </a:lnTo>
                <a:lnTo>
                  <a:pt x="67370" y="35250"/>
                </a:lnTo>
                <a:lnTo>
                  <a:pt x="67340" y="35170"/>
                </a:lnTo>
                <a:lnTo>
                  <a:pt x="67300" y="35120"/>
                </a:lnTo>
                <a:lnTo>
                  <a:pt x="67240" y="35080"/>
                </a:lnTo>
                <a:lnTo>
                  <a:pt x="67170" y="35070"/>
                </a:lnTo>
                <a:lnTo>
                  <a:pt x="67270" y="34990"/>
                </a:lnTo>
                <a:lnTo>
                  <a:pt x="67340" y="34890"/>
                </a:lnTo>
                <a:lnTo>
                  <a:pt x="67370" y="34770"/>
                </a:lnTo>
                <a:lnTo>
                  <a:pt x="67320" y="34640"/>
                </a:lnTo>
                <a:lnTo>
                  <a:pt x="67020" y="34820"/>
                </a:lnTo>
                <a:lnTo>
                  <a:pt x="66990" y="34860"/>
                </a:lnTo>
                <a:lnTo>
                  <a:pt x="66960" y="34960"/>
                </a:lnTo>
                <a:lnTo>
                  <a:pt x="66930" y="35000"/>
                </a:lnTo>
                <a:lnTo>
                  <a:pt x="66900" y="34990"/>
                </a:lnTo>
                <a:lnTo>
                  <a:pt x="66860" y="34960"/>
                </a:lnTo>
                <a:lnTo>
                  <a:pt x="66810" y="34950"/>
                </a:lnTo>
                <a:lnTo>
                  <a:pt x="66590" y="35050"/>
                </a:lnTo>
                <a:lnTo>
                  <a:pt x="66470" y="34900"/>
                </a:lnTo>
                <a:lnTo>
                  <a:pt x="66020" y="33150"/>
                </a:lnTo>
                <a:lnTo>
                  <a:pt x="65610" y="32170"/>
                </a:lnTo>
                <a:lnTo>
                  <a:pt x="65540" y="31760"/>
                </a:lnTo>
                <a:lnTo>
                  <a:pt x="65540" y="31660"/>
                </a:lnTo>
                <a:lnTo>
                  <a:pt x="65600" y="31560"/>
                </a:lnTo>
                <a:lnTo>
                  <a:pt x="65680" y="31510"/>
                </a:lnTo>
                <a:lnTo>
                  <a:pt x="65890" y="31460"/>
                </a:lnTo>
                <a:lnTo>
                  <a:pt x="65970" y="31400"/>
                </a:lnTo>
                <a:lnTo>
                  <a:pt x="66050" y="31240"/>
                </a:lnTo>
                <a:lnTo>
                  <a:pt x="66110" y="31030"/>
                </a:lnTo>
                <a:lnTo>
                  <a:pt x="66200" y="30860"/>
                </a:lnTo>
                <a:lnTo>
                  <a:pt x="66370" y="30790"/>
                </a:lnTo>
                <a:lnTo>
                  <a:pt x="66390" y="30760"/>
                </a:lnTo>
                <a:lnTo>
                  <a:pt x="66350" y="30690"/>
                </a:lnTo>
                <a:lnTo>
                  <a:pt x="66280" y="30660"/>
                </a:lnTo>
                <a:lnTo>
                  <a:pt x="66180" y="30710"/>
                </a:lnTo>
                <a:lnTo>
                  <a:pt x="66110" y="30770"/>
                </a:lnTo>
                <a:lnTo>
                  <a:pt x="65970" y="30850"/>
                </a:lnTo>
                <a:lnTo>
                  <a:pt x="65920" y="30910"/>
                </a:lnTo>
                <a:lnTo>
                  <a:pt x="65710" y="31280"/>
                </a:lnTo>
                <a:lnTo>
                  <a:pt x="65610" y="31330"/>
                </a:lnTo>
                <a:lnTo>
                  <a:pt x="65460" y="31190"/>
                </a:lnTo>
                <a:lnTo>
                  <a:pt x="65350" y="31030"/>
                </a:lnTo>
                <a:lnTo>
                  <a:pt x="6522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