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Tasman District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New Zealand • State Map | Fully Editable Vector Shape</a:t>
            </a:r>
          </a:p>
        </p:txBody>
      </p:sp>
      <p:sp>
        <p:nvSpPr>
          <p:cNvPr id="101" name="Tasman District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55430" y="68100"/>
                </a:moveTo>
                <a:lnTo>
                  <a:pt x="55360" y="68340"/>
                </a:lnTo>
                <a:lnTo>
                  <a:pt x="55350" y="68470"/>
                </a:lnTo>
                <a:lnTo>
                  <a:pt x="55320" y="68680"/>
                </a:lnTo>
                <a:lnTo>
                  <a:pt x="55300" y="68930"/>
                </a:lnTo>
                <a:lnTo>
                  <a:pt x="55330" y="69140"/>
                </a:lnTo>
                <a:lnTo>
                  <a:pt x="55270" y="69280"/>
                </a:lnTo>
                <a:lnTo>
                  <a:pt x="55130" y="69360"/>
                </a:lnTo>
                <a:lnTo>
                  <a:pt x="54960" y="69380"/>
                </a:lnTo>
                <a:lnTo>
                  <a:pt x="54640" y="69470"/>
                </a:lnTo>
                <a:lnTo>
                  <a:pt x="54450" y="69770"/>
                </a:lnTo>
                <a:lnTo>
                  <a:pt x="53890" y="70420"/>
                </a:lnTo>
                <a:lnTo>
                  <a:pt x="53690" y="70760"/>
                </a:lnTo>
                <a:lnTo>
                  <a:pt x="53390" y="71130"/>
                </a:lnTo>
                <a:lnTo>
                  <a:pt x="52980" y="71490"/>
                </a:lnTo>
                <a:lnTo>
                  <a:pt x="52910" y="71640"/>
                </a:lnTo>
                <a:lnTo>
                  <a:pt x="52890" y="71760"/>
                </a:lnTo>
                <a:lnTo>
                  <a:pt x="52770" y="71910"/>
                </a:lnTo>
                <a:lnTo>
                  <a:pt x="52520" y="72280"/>
                </a:lnTo>
                <a:lnTo>
                  <a:pt x="52440" y="72560"/>
                </a:lnTo>
                <a:lnTo>
                  <a:pt x="52360" y="73070"/>
                </a:lnTo>
                <a:lnTo>
                  <a:pt x="52300" y="73250"/>
                </a:lnTo>
                <a:lnTo>
                  <a:pt x="51590" y="74160"/>
                </a:lnTo>
                <a:lnTo>
                  <a:pt x="51340" y="74980"/>
                </a:lnTo>
                <a:lnTo>
                  <a:pt x="51230" y="74960"/>
                </a:lnTo>
                <a:lnTo>
                  <a:pt x="51180" y="74930"/>
                </a:lnTo>
                <a:lnTo>
                  <a:pt x="51100" y="74920"/>
                </a:lnTo>
                <a:lnTo>
                  <a:pt x="51020" y="74920"/>
                </a:lnTo>
                <a:lnTo>
                  <a:pt x="50950" y="74940"/>
                </a:lnTo>
                <a:lnTo>
                  <a:pt x="50890" y="74990"/>
                </a:lnTo>
                <a:lnTo>
                  <a:pt x="50870" y="75080"/>
                </a:lnTo>
                <a:lnTo>
                  <a:pt x="50850" y="75220"/>
                </a:lnTo>
                <a:lnTo>
                  <a:pt x="50660" y="75760"/>
                </a:lnTo>
                <a:lnTo>
                  <a:pt x="50560" y="75960"/>
                </a:lnTo>
                <a:lnTo>
                  <a:pt x="50240" y="76360"/>
                </a:lnTo>
                <a:lnTo>
                  <a:pt x="50100" y="76470"/>
                </a:lnTo>
                <a:lnTo>
                  <a:pt x="49980" y="76550"/>
                </a:lnTo>
                <a:lnTo>
                  <a:pt x="49780" y="76600"/>
                </a:lnTo>
                <a:lnTo>
                  <a:pt x="49650" y="76580"/>
                </a:lnTo>
                <a:lnTo>
                  <a:pt x="49580" y="76580"/>
                </a:lnTo>
                <a:lnTo>
                  <a:pt x="49510" y="76600"/>
                </a:lnTo>
                <a:lnTo>
                  <a:pt x="49470" y="76630"/>
                </a:lnTo>
                <a:lnTo>
                  <a:pt x="49430" y="76680"/>
                </a:lnTo>
                <a:lnTo>
                  <a:pt x="49410" y="76730"/>
                </a:lnTo>
                <a:lnTo>
                  <a:pt x="49370" y="76790"/>
                </a:lnTo>
                <a:lnTo>
                  <a:pt x="49320" y="76840"/>
                </a:lnTo>
                <a:lnTo>
                  <a:pt x="49250" y="76860"/>
                </a:lnTo>
                <a:lnTo>
                  <a:pt x="49150" y="76790"/>
                </a:lnTo>
                <a:lnTo>
                  <a:pt x="49040" y="76650"/>
                </a:lnTo>
                <a:lnTo>
                  <a:pt x="48900" y="76330"/>
                </a:lnTo>
                <a:lnTo>
                  <a:pt x="48840" y="76100"/>
                </a:lnTo>
                <a:lnTo>
                  <a:pt x="48790" y="75700"/>
                </a:lnTo>
                <a:lnTo>
                  <a:pt x="48730" y="75540"/>
                </a:lnTo>
                <a:lnTo>
                  <a:pt x="48650" y="75420"/>
                </a:lnTo>
                <a:lnTo>
                  <a:pt x="48530" y="75340"/>
                </a:lnTo>
                <a:lnTo>
                  <a:pt x="48430" y="75330"/>
                </a:lnTo>
                <a:lnTo>
                  <a:pt x="48250" y="75350"/>
                </a:lnTo>
                <a:lnTo>
                  <a:pt x="48180" y="75330"/>
                </a:lnTo>
                <a:lnTo>
                  <a:pt x="48120" y="75290"/>
                </a:lnTo>
                <a:lnTo>
                  <a:pt x="48060" y="75240"/>
                </a:lnTo>
                <a:lnTo>
                  <a:pt x="48020" y="75220"/>
                </a:lnTo>
                <a:lnTo>
                  <a:pt x="47980" y="75180"/>
                </a:lnTo>
                <a:lnTo>
                  <a:pt x="47940" y="75110"/>
                </a:lnTo>
                <a:lnTo>
                  <a:pt x="47890" y="74990"/>
                </a:lnTo>
                <a:lnTo>
                  <a:pt x="47840" y="74910"/>
                </a:lnTo>
                <a:lnTo>
                  <a:pt x="47740" y="74870"/>
                </a:lnTo>
                <a:lnTo>
                  <a:pt x="47530" y="74900"/>
                </a:lnTo>
                <a:lnTo>
                  <a:pt x="47440" y="74880"/>
                </a:lnTo>
                <a:lnTo>
                  <a:pt x="47360" y="74820"/>
                </a:lnTo>
                <a:lnTo>
                  <a:pt x="47290" y="74700"/>
                </a:lnTo>
                <a:lnTo>
                  <a:pt x="47240" y="74550"/>
                </a:lnTo>
                <a:lnTo>
                  <a:pt x="47230" y="74370"/>
                </a:lnTo>
                <a:lnTo>
                  <a:pt x="47230" y="74240"/>
                </a:lnTo>
                <a:lnTo>
                  <a:pt x="47210" y="74120"/>
                </a:lnTo>
                <a:lnTo>
                  <a:pt x="47150" y="74040"/>
                </a:lnTo>
                <a:lnTo>
                  <a:pt x="47080" y="74010"/>
                </a:lnTo>
                <a:lnTo>
                  <a:pt x="47000" y="73950"/>
                </a:lnTo>
                <a:lnTo>
                  <a:pt x="46930" y="73870"/>
                </a:lnTo>
                <a:lnTo>
                  <a:pt x="46860" y="73690"/>
                </a:lnTo>
                <a:lnTo>
                  <a:pt x="46830" y="73550"/>
                </a:lnTo>
                <a:lnTo>
                  <a:pt x="46810" y="73450"/>
                </a:lnTo>
                <a:lnTo>
                  <a:pt x="46890" y="72980"/>
                </a:lnTo>
                <a:lnTo>
                  <a:pt x="47060" y="72840"/>
                </a:lnTo>
                <a:lnTo>
                  <a:pt x="47130" y="72700"/>
                </a:lnTo>
                <a:lnTo>
                  <a:pt x="47210" y="72450"/>
                </a:lnTo>
                <a:lnTo>
                  <a:pt x="47230" y="72220"/>
                </a:lnTo>
                <a:lnTo>
                  <a:pt x="47210" y="72060"/>
                </a:lnTo>
                <a:lnTo>
                  <a:pt x="47190" y="71970"/>
                </a:lnTo>
                <a:lnTo>
                  <a:pt x="47160" y="71890"/>
                </a:lnTo>
                <a:lnTo>
                  <a:pt x="47150" y="71810"/>
                </a:lnTo>
                <a:lnTo>
                  <a:pt x="47140" y="71750"/>
                </a:lnTo>
                <a:lnTo>
                  <a:pt x="47170" y="71590"/>
                </a:lnTo>
                <a:lnTo>
                  <a:pt x="47200" y="71490"/>
                </a:lnTo>
                <a:lnTo>
                  <a:pt x="47260" y="71390"/>
                </a:lnTo>
                <a:lnTo>
                  <a:pt x="47410" y="71260"/>
                </a:lnTo>
                <a:lnTo>
                  <a:pt x="47520" y="71190"/>
                </a:lnTo>
                <a:lnTo>
                  <a:pt x="47640" y="71140"/>
                </a:lnTo>
                <a:lnTo>
                  <a:pt x="48000" y="71090"/>
                </a:lnTo>
                <a:lnTo>
                  <a:pt x="48070" y="71030"/>
                </a:lnTo>
                <a:lnTo>
                  <a:pt x="48080" y="70900"/>
                </a:lnTo>
                <a:lnTo>
                  <a:pt x="48070" y="70780"/>
                </a:lnTo>
                <a:lnTo>
                  <a:pt x="48090" y="70660"/>
                </a:lnTo>
                <a:lnTo>
                  <a:pt x="48170" y="70560"/>
                </a:lnTo>
                <a:lnTo>
                  <a:pt x="48340" y="70500"/>
                </a:lnTo>
                <a:lnTo>
                  <a:pt x="48460" y="70430"/>
                </a:lnTo>
                <a:lnTo>
                  <a:pt x="48550" y="70330"/>
                </a:lnTo>
                <a:lnTo>
                  <a:pt x="48630" y="70110"/>
                </a:lnTo>
                <a:lnTo>
                  <a:pt x="48710" y="69880"/>
                </a:lnTo>
                <a:lnTo>
                  <a:pt x="48790" y="69500"/>
                </a:lnTo>
                <a:lnTo>
                  <a:pt x="48830" y="69370"/>
                </a:lnTo>
                <a:lnTo>
                  <a:pt x="48900" y="69270"/>
                </a:lnTo>
                <a:lnTo>
                  <a:pt x="49230" y="69030"/>
                </a:lnTo>
                <a:lnTo>
                  <a:pt x="49300" y="68900"/>
                </a:lnTo>
                <a:lnTo>
                  <a:pt x="49330" y="68800"/>
                </a:lnTo>
                <a:lnTo>
                  <a:pt x="49330" y="68700"/>
                </a:lnTo>
                <a:lnTo>
                  <a:pt x="49250" y="68590"/>
                </a:lnTo>
                <a:lnTo>
                  <a:pt x="49240" y="68520"/>
                </a:lnTo>
                <a:lnTo>
                  <a:pt x="49280" y="68470"/>
                </a:lnTo>
                <a:lnTo>
                  <a:pt x="49390" y="68400"/>
                </a:lnTo>
                <a:lnTo>
                  <a:pt x="49480" y="68370"/>
                </a:lnTo>
                <a:lnTo>
                  <a:pt x="49570" y="68360"/>
                </a:lnTo>
                <a:lnTo>
                  <a:pt x="49840" y="68440"/>
                </a:lnTo>
                <a:lnTo>
                  <a:pt x="49960" y="68440"/>
                </a:lnTo>
                <a:lnTo>
                  <a:pt x="50080" y="68390"/>
                </a:lnTo>
                <a:lnTo>
                  <a:pt x="50210" y="68300"/>
                </a:lnTo>
                <a:lnTo>
                  <a:pt x="50350" y="68140"/>
                </a:lnTo>
                <a:lnTo>
                  <a:pt x="50440" y="68000"/>
                </a:lnTo>
                <a:lnTo>
                  <a:pt x="50460" y="67820"/>
                </a:lnTo>
                <a:lnTo>
                  <a:pt x="50460" y="67660"/>
                </a:lnTo>
                <a:lnTo>
                  <a:pt x="50480" y="67510"/>
                </a:lnTo>
                <a:lnTo>
                  <a:pt x="50500" y="67400"/>
                </a:lnTo>
                <a:lnTo>
                  <a:pt x="50510" y="67310"/>
                </a:lnTo>
                <a:lnTo>
                  <a:pt x="50490" y="67250"/>
                </a:lnTo>
                <a:lnTo>
                  <a:pt x="50390" y="67130"/>
                </a:lnTo>
                <a:lnTo>
                  <a:pt x="50390" y="67050"/>
                </a:lnTo>
                <a:lnTo>
                  <a:pt x="50460" y="66980"/>
                </a:lnTo>
                <a:lnTo>
                  <a:pt x="50960" y="66780"/>
                </a:lnTo>
                <a:lnTo>
                  <a:pt x="51280" y="66490"/>
                </a:lnTo>
                <a:lnTo>
                  <a:pt x="51310" y="66410"/>
                </a:lnTo>
                <a:lnTo>
                  <a:pt x="51290" y="66350"/>
                </a:lnTo>
                <a:lnTo>
                  <a:pt x="51220" y="66270"/>
                </a:lnTo>
                <a:lnTo>
                  <a:pt x="51090" y="66180"/>
                </a:lnTo>
                <a:lnTo>
                  <a:pt x="50740" y="66080"/>
                </a:lnTo>
                <a:lnTo>
                  <a:pt x="50640" y="66040"/>
                </a:lnTo>
                <a:lnTo>
                  <a:pt x="50550" y="65970"/>
                </a:lnTo>
                <a:lnTo>
                  <a:pt x="50250" y="65650"/>
                </a:lnTo>
                <a:lnTo>
                  <a:pt x="50160" y="65590"/>
                </a:lnTo>
                <a:lnTo>
                  <a:pt x="50080" y="65560"/>
                </a:lnTo>
                <a:lnTo>
                  <a:pt x="50010" y="65520"/>
                </a:lnTo>
                <a:lnTo>
                  <a:pt x="49960" y="65460"/>
                </a:lnTo>
                <a:lnTo>
                  <a:pt x="49900" y="65350"/>
                </a:lnTo>
                <a:lnTo>
                  <a:pt x="49840" y="65270"/>
                </a:lnTo>
                <a:lnTo>
                  <a:pt x="49800" y="65190"/>
                </a:lnTo>
                <a:lnTo>
                  <a:pt x="49770" y="65090"/>
                </a:lnTo>
                <a:lnTo>
                  <a:pt x="49730" y="64990"/>
                </a:lnTo>
                <a:lnTo>
                  <a:pt x="49640" y="64900"/>
                </a:lnTo>
                <a:lnTo>
                  <a:pt x="49550" y="64870"/>
                </a:lnTo>
                <a:lnTo>
                  <a:pt x="49400" y="64870"/>
                </a:lnTo>
                <a:lnTo>
                  <a:pt x="49190" y="64910"/>
                </a:lnTo>
                <a:lnTo>
                  <a:pt x="49120" y="64890"/>
                </a:lnTo>
                <a:lnTo>
                  <a:pt x="49050" y="64860"/>
                </a:lnTo>
                <a:lnTo>
                  <a:pt x="48980" y="64860"/>
                </a:lnTo>
                <a:lnTo>
                  <a:pt x="48920" y="64900"/>
                </a:lnTo>
                <a:lnTo>
                  <a:pt x="48790" y="65100"/>
                </a:lnTo>
                <a:lnTo>
                  <a:pt x="48700" y="65120"/>
                </a:lnTo>
                <a:lnTo>
                  <a:pt x="48640" y="65040"/>
                </a:lnTo>
                <a:lnTo>
                  <a:pt x="48610" y="64760"/>
                </a:lnTo>
                <a:lnTo>
                  <a:pt x="48650" y="64610"/>
                </a:lnTo>
                <a:lnTo>
                  <a:pt x="48720" y="64500"/>
                </a:lnTo>
                <a:lnTo>
                  <a:pt x="48770" y="64450"/>
                </a:lnTo>
                <a:lnTo>
                  <a:pt x="48850" y="64330"/>
                </a:lnTo>
                <a:lnTo>
                  <a:pt x="48890" y="64220"/>
                </a:lnTo>
                <a:lnTo>
                  <a:pt x="48870" y="64110"/>
                </a:lnTo>
                <a:lnTo>
                  <a:pt x="48790" y="63990"/>
                </a:lnTo>
                <a:lnTo>
                  <a:pt x="48700" y="63910"/>
                </a:lnTo>
                <a:lnTo>
                  <a:pt x="48610" y="63820"/>
                </a:lnTo>
                <a:lnTo>
                  <a:pt x="48550" y="63710"/>
                </a:lnTo>
                <a:lnTo>
                  <a:pt x="48500" y="63540"/>
                </a:lnTo>
                <a:lnTo>
                  <a:pt x="48430" y="63430"/>
                </a:lnTo>
                <a:lnTo>
                  <a:pt x="48200" y="63230"/>
                </a:lnTo>
                <a:lnTo>
                  <a:pt x="48130" y="63090"/>
                </a:lnTo>
                <a:lnTo>
                  <a:pt x="48040" y="62470"/>
                </a:lnTo>
                <a:lnTo>
                  <a:pt x="48000" y="62380"/>
                </a:lnTo>
                <a:lnTo>
                  <a:pt x="48100" y="62380"/>
                </a:lnTo>
                <a:lnTo>
                  <a:pt x="48150" y="62370"/>
                </a:lnTo>
                <a:lnTo>
                  <a:pt x="48240" y="62290"/>
                </a:lnTo>
                <a:lnTo>
                  <a:pt x="48440" y="62150"/>
                </a:lnTo>
                <a:lnTo>
                  <a:pt x="48530" y="62120"/>
                </a:lnTo>
                <a:lnTo>
                  <a:pt x="48560" y="62090"/>
                </a:lnTo>
                <a:lnTo>
                  <a:pt x="48920" y="61800"/>
                </a:lnTo>
                <a:lnTo>
                  <a:pt x="49630" y="60930"/>
                </a:lnTo>
                <a:lnTo>
                  <a:pt x="49930" y="60630"/>
                </a:lnTo>
                <a:lnTo>
                  <a:pt x="50200" y="60520"/>
                </a:lnTo>
                <a:lnTo>
                  <a:pt x="50080" y="60830"/>
                </a:lnTo>
                <a:lnTo>
                  <a:pt x="50070" y="60930"/>
                </a:lnTo>
                <a:lnTo>
                  <a:pt x="50170" y="60970"/>
                </a:lnTo>
                <a:lnTo>
                  <a:pt x="50210" y="60930"/>
                </a:lnTo>
                <a:lnTo>
                  <a:pt x="50250" y="60840"/>
                </a:lnTo>
                <a:lnTo>
                  <a:pt x="50300" y="60780"/>
                </a:lnTo>
                <a:lnTo>
                  <a:pt x="50420" y="60840"/>
                </a:lnTo>
                <a:lnTo>
                  <a:pt x="50480" y="60810"/>
                </a:lnTo>
                <a:lnTo>
                  <a:pt x="50540" y="60760"/>
                </a:lnTo>
                <a:lnTo>
                  <a:pt x="50580" y="60720"/>
                </a:lnTo>
                <a:lnTo>
                  <a:pt x="50550" y="60580"/>
                </a:lnTo>
                <a:lnTo>
                  <a:pt x="50770" y="60490"/>
                </a:lnTo>
                <a:lnTo>
                  <a:pt x="50780" y="60400"/>
                </a:lnTo>
                <a:lnTo>
                  <a:pt x="50690" y="60310"/>
                </a:lnTo>
                <a:lnTo>
                  <a:pt x="50670" y="60280"/>
                </a:lnTo>
                <a:lnTo>
                  <a:pt x="50580" y="60360"/>
                </a:lnTo>
                <a:lnTo>
                  <a:pt x="50480" y="60420"/>
                </a:lnTo>
                <a:lnTo>
                  <a:pt x="50380" y="60440"/>
                </a:lnTo>
                <a:lnTo>
                  <a:pt x="50290" y="60400"/>
                </a:lnTo>
                <a:lnTo>
                  <a:pt x="50560" y="60050"/>
                </a:lnTo>
                <a:lnTo>
                  <a:pt x="50880" y="59890"/>
                </a:lnTo>
                <a:lnTo>
                  <a:pt x="52280" y="59820"/>
                </a:lnTo>
                <a:lnTo>
                  <a:pt x="52740" y="59880"/>
                </a:lnTo>
                <a:lnTo>
                  <a:pt x="53160" y="60000"/>
                </a:lnTo>
                <a:lnTo>
                  <a:pt x="53390" y="60020"/>
                </a:lnTo>
                <a:lnTo>
                  <a:pt x="53230" y="60090"/>
                </a:lnTo>
                <a:lnTo>
                  <a:pt x="51700" y="59960"/>
                </a:lnTo>
                <a:lnTo>
                  <a:pt x="51590" y="59990"/>
                </a:lnTo>
                <a:lnTo>
                  <a:pt x="51520" y="60080"/>
                </a:lnTo>
                <a:lnTo>
                  <a:pt x="51450" y="60280"/>
                </a:lnTo>
                <a:lnTo>
                  <a:pt x="51380" y="60640"/>
                </a:lnTo>
                <a:lnTo>
                  <a:pt x="51310" y="60820"/>
                </a:lnTo>
                <a:lnTo>
                  <a:pt x="51210" y="60910"/>
                </a:lnTo>
                <a:lnTo>
                  <a:pt x="51270" y="61100"/>
                </a:lnTo>
                <a:lnTo>
                  <a:pt x="51240" y="61180"/>
                </a:lnTo>
                <a:lnTo>
                  <a:pt x="51140" y="61180"/>
                </a:lnTo>
                <a:lnTo>
                  <a:pt x="51020" y="61170"/>
                </a:lnTo>
                <a:lnTo>
                  <a:pt x="51110" y="61420"/>
                </a:lnTo>
                <a:lnTo>
                  <a:pt x="51150" y="61450"/>
                </a:lnTo>
                <a:lnTo>
                  <a:pt x="51270" y="61500"/>
                </a:lnTo>
                <a:lnTo>
                  <a:pt x="51310" y="61540"/>
                </a:lnTo>
                <a:lnTo>
                  <a:pt x="51300" y="61700"/>
                </a:lnTo>
                <a:lnTo>
                  <a:pt x="51220" y="61970"/>
                </a:lnTo>
                <a:lnTo>
                  <a:pt x="51260" y="62120"/>
                </a:lnTo>
                <a:lnTo>
                  <a:pt x="51300" y="62080"/>
                </a:lnTo>
                <a:lnTo>
                  <a:pt x="51450" y="62000"/>
                </a:lnTo>
                <a:lnTo>
                  <a:pt x="51550" y="62260"/>
                </a:lnTo>
                <a:lnTo>
                  <a:pt x="51790" y="62510"/>
                </a:lnTo>
                <a:lnTo>
                  <a:pt x="52400" y="63000"/>
                </a:lnTo>
                <a:lnTo>
                  <a:pt x="52490" y="63030"/>
                </a:lnTo>
                <a:lnTo>
                  <a:pt x="52580" y="62990"/>
                </a:lnTo>
                <a:lnTo>
                  <a:pt x="52750" y="62850"/>
                </a:lnTo>
                <a:lnTo>
                  <a:pt x="52790" y="62840"/>
                </a:lnTo>
                <a:lnTo>
                  <a:pt x="52880" y="62830"/>
                </a:lnTo>
                <a:lnTo>
                  <a:pt x="52910" y="62800"/>
                </a:lnTo>
                <a:lnTo>
                  <a:pt x="52890" y="62680"/>
                </a:lnTo>
                <a:lnTo>
                  <a:pt x="52910" y="62640"/>
                </a:lnTo>
                <a:lnTo>
                  <a:pt x="53020" y="62520"/>
                </a:lnTo>
                <a:lnTo>
                  <a:pt x="53070" y="62530"/>
                </a:lnTo>
                <a:lnTo>
                  <a:pt x="53150" y="62640"/>
                </a:lnTo>
                <a:lnTo>
                  <a:pt x="53240" y="62490"/>
                </a:lnTo>
                <a:lnTo>
                  <a:pt x="53340" y="62410"/>
                </a:lnTo>
                <a:lnTo>
                  <a:pt x="53440" y="62420"/>
                </a:lnTo>
                <a:lnTo>
                  <a:pt x="53540" y="62560"/>
                </a:lnTo>
                <a:lnTo>
                  <a:pt x="53570" y="62680"/>
                </a:lnTo>
                <a:lnTo>
                  <a:pt x="53570" y="62770"/>
                </a:lnTo>
                <a:lnTo>
                  <a:pt x="53540" y="62950"/>
                </a:lnTo>
                <a:lnTo>
                  <a:pt x="53580" y="63040"/>
                </a:lnTo>
                <a:lnTo>
                  <a:pt x="53570" y="63120"/>
                </a:lnTo>
                <a:lnTo>
                  <a:pt x="53480" y="63210"/>
                </a:lnTo>
                <a:lnTo>
                  <a:pt x="53600" y="63230"/>
                </a:lnTo>
                <a:lnTo>
                  <a:pt x="53710" y="63220"/>
                </a:lnTo>
                <a:lnTo>
                  <a:pt x="53800" y="63260"/>
                </a:lnTo>
                <a:lnTo>
                  <a:pt x="53870" y="63400"/>
                </a:lnTo>
                <a:lnTo>
                  <a:pt x="53850" y="63440"/>
                </a:lnTo>
                <a:lnTo>
                  <a:pt x="53780" y="63850"/>
                </a:lnTo>
                <a:lnTo>
                  <a:pt x="53810" y="64030"/>
                </a:lnTo>
                <a:lnTo>
                  <a:pt x="53830" y="64110"/>
                </a:lnTo>
                <a:lnTo>
                  <a:pt x="53810" y="64170"/>
                </a:lnTo>
                <a:lnTo>
                  <a:pt x="53730" y="64300"/>
                </a:lnTo>
                <a:lnTo>
                  <a:pt x="53570" y="64470"/>
                </a:lnTo>
                <a:lnTo>
                  <a:pt x="53390" y="64610"/>
                </a:lnTo>
                <a:lnTo>
                  <a:pt x="53460" y="64660"/>
                </a:lnTo>
                <a:lnTo>
                  <a:pt x="53510" y="64670"/>
                </a:lnTo>
                <a:lnTo>
                  <a:pt x="53560" y="64660"/>
                </a:lnTo>
                <a:lnTo>
                  <a:pt x="53630" y="64610"/>
                </a:lnTo>
                <a:lnTo>
                  <a:pt x="53720" y="65080"/>
                </a:lnTo>
                <a:lnTo>
                  <a:pt x="53730" y="65220"/>
                </a:lnTo>
                <a:lnTo>
                  <a:pt x="53770" y="65370"/>
                </a:lnTo>
                <a:lnTo>
                  <a:pt x="53850" y="65490"/>
                </a:lnTo>
                <a:lnTo>
                  <a:pt x="53900" y="65620"/>
                </a:lnTo>
                <a:lnTo>
                  <a:pt x="53870" y="65770"/>
                </a:lnTo>
                <a:lnTo>
                  <a:pt x="53850" y="65680"/>
                </a:lnTo>
                <a:lnTo>
                  <a:pt x="53800" y="65610"/>
                </a:lnTo>
                <a:lnTo>
                  <a:pt x="53750" y="65550"/>
                </a:lnTo>
                <a:lnTo>
                  <a:pt x="53680" y="65520"/>
                </a:lnTo>
                <a:lnTo>
                  <a:pt x="53630" y="65850"/>
                </a:lnTo>
                <a:lnTo>
                  <a:pt x="53660" y="65930"/>
                </a:lnTo>
                <a:lnTo>
                  <a:pt x="53770" y="66050"/>
                </a:lnTo>
                <a:lnTo>
                  <a:pt x="53810" y="66120"/>
                </a:lnTo>
                <a:lnTo>
                  <a:pt x="53830" y="66220"/>
                </a:lnTo>
                <a:lnTo>
                  <a:pt x="53870" y="66220"/>
                </a:lnTo>
                <a:lnTo>
                  <a:pt x="53950" y="66110"/>
                </a:lnTo>
                <a:lnTo>
                  <a:pt x="54000" y="66230"/>
                </a:lnTo>
                <a:lnTo>
                  <a:pt x="54070" y="66610"/>
                </a:lnTo>
                <a:lnTo>
                  <a:pt x="54160" y="66860"/>
                </a:lnTo>
                <a:lnTo>
                  <a:pt x="54160" y="66940"/>
                </a:lnTo>
                <a:lnTo>
                  <a:pt x="54120" y="66990"/>
                </a:lnTo>
                <a:lnTo>
                  <a:pt x="54000" y="67050"/>
                </a:lnTo>
                <a:lnTo>
                  <a:pt x="53970" y="67120"/>
                </a:lnTo>
                <a:lnTo>
                  <a:pt x="54020" y="67260"/>
                </a:lnTo>
                <a:lnTo>
                  <a:pt x="54150" y="67340"/>
                </a:lnTo>
                <a:lnTo>
                  <a:pt x="54300" y="67380"/>
                </a:lnTo>
                <a:lnTo>
                  <a:pt x="54630" y="67380"/>
                </a:lnTo>
                <a:lnTo>
                  <a:pt x="54720" y="67360"/>
                </a:lnTo>
                <a:lnTo>
                  <a:pt x="54750" y="67480"/>
                </a:lnTo>
                <a:lnTo>
                  <a:pt x="54900" y="67710"/>
                </a:lnTo>
                <a:lnTo>
                  <a:pt x="55170" y="67970"/>
                </a:lnTo>
                <a:lnTo>
                  <a:pt x="55430" y="68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