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Taranaki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Taranaki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4830" y="43370"/>
                </a:moveTo>
                <a:lnTo>
                  <a:pt x="65330" y="43630"/>
                </a:lnTo>
                <a:lnTo>
                  <a:pt x="65950" y="43670"/>
                </a:lnTo>
                <a:lnTo>
                  <a:pt x="66090" y="43630"/>
                </a:lnTo>
                <a:lnTo>
                  <a:pt x="66190" y="43660"/>
                </a:lnTo>
                <a:lnTo>
                  <a:pt x="66280" y="43730"/>
                </a:lnTo>
                <a:lnTo>
                  <a:pt x="66410" y="43880"/>
                </a:lnTo>
                <a:lnTo>
                  <a:pt x="66600" y="44000"/>
                </a:lnTo>
                <a:lnTo>
                  <a:pt x="66480" y="44080"/>
                </a:lnTo>
                <a:lnTo>
                  <a:pt x="66330" y="44130"/>
                </a:lnTo>
                <a:lnTo>
                  <a:pt x="66290" y="44170"/>
                </a:lnTo>
                <a:lnTo>
                  <a:pt x="66270" y="44210"/>
                </a:lnTo>
                <a:lnTo>
                  <a:pt x="66110" y="44530"/>
                </a:lnTo>
                <a:lnTo>
                  <a:pt x="66180" y="44870"/>
                </a:lnTo>
                <a:lnTo>
                  <a:pt x="66230" y="45170"/>
                </a:lnTo>
                <a:lnTo>
                  <a:pt x="66180" y="45360"/>
                </a:lnTo>
                <a:lnTo>
                  <a:pt x="66260" y="45690"/>
                </a:lnTo>
                <a:lnTo>
                  <a:pt x="66270" y="45950"/>
                </a:lnTo>
                <a:lnTo>
                  <a:pt x="66130" y="46460"/>
                </a:lnTo>
                <a:lnTo>
                  <a:pt x="65710" y="46950"/>
                </a:lnTo>
                <a:lnTo>
                  <a:pt x="65540" y="47310"/>
                </a:lnTo>
                <a:lnTo>
                  <a:pt x="65590" y="47730"/>
                </a:lnTo>
                <a:lnTo>
                  <a:pt x="65840" y="47990"/>
                </a:lnTo>
                <a:lnTo>
                  <a:pt x="66000" y="48450"/>
                </a:lnTo>
                <a:lnTo>
                  <a:pt x="66310" y="48860"/>
                </a:lnTo>
                <a:lnTo>
                  <a:pt x="66290" y="48990"/>
                </a:lnTo>
                <a:lnTo>
                  <a:pt x="66610" y="49220"/>
                </a:lnTo>
                <a:lnTo>
                  <a:pt x="66750" y="49290"/>
                </a:lnTo>
                <a:lnTo>
                  <a:pt x="66790" y="49420"/>
                </a:lnTo>
                <a:lnTo>
                  <a:pt x="66750" y="49520"/>
                </a:lnTo>
                <a:lnTo>
                  <a:pt x="66710" y="49610"/>
                </a:lnTo>
                <a:lnTo>
                  <a:pt x="66720" y="49810"/>
                </a:lnTo>
                <a:lnTo>
                  <a:pt x="66780" y="50000"/>
                </a:lnTo>
                <a:lnTo>
                  <a:pt x="66990" y="50260"/>
                </a:lnTo>
                <a:lnTo>
                  <a:pt x="67320" y="50550"/>
                </a:lnTo>
                <a:lnTo>
                  <a:pt x="67410" y="50830"/>
                </a:lnTo>
                <a:lnTo>
                  <a:pt x="67480" y="51100"/>
                </a:lnTo>
                <a:lnTo>
                  <a:pt x="67370" y="51510"/>
                </a:lnTo>
                <a:lnTo>
                  <a:pt x="67360" y="51940"/>
                </a:lnTo>
                <a:lnTo>
                  <a:pt x="67420" y="52020"/>
                </a:lnTo>
                <a:lnTo>
                  <a:pt x="67470" y="52100"/>
                </a:lnTo>
                <a:lnTo>
                  <a:pt x="67340" y="52220"/>
                </a:lnTo>
                <a:lnTo>
                  <a:pt x="67180" y="52270"/>
                </a:lnTo>
                <a:lnTo>
                  <a:pt x="67110" y="52310"/>
                </a:lnTo>
                <a:lnTo>
                  <a:pt x="67080" y="52370"/>
                </a:lnTo>
                <a:lnTo>
                  <a:pt x="67070" y="52550"/>
                </a:lnTo>
                <a:lnTo>
                  <a:pt x="67090" y="52680"/>
                </a:lnTo>
                <a:lnTo>
                  <a:pt x="66980" y="52830"/>
                </a:lnTo>
                <a:lnTo>
                  <a:pt x="66820" y="52880"/>
                </a:lnTo>
                <a:lnTo>
                  <a:pt x="66610" y="53050"/>
                </a:lnTo>
                <a:lnTo>
                  <a:pt x="66440" y="53260"/>
                </a:lnTo>
                <a:lnTo>
                  <a:pt x="66260" y="53370"/>
                </a:lnTo>
                <a:lnTo>
                  <a:pt x="66110" y="53520"/>
                </a:lnTo>
                <a:lnTo>
                  <a:pt x="65920" y="53880"/>
                </a:lnTo>
                <a:lnTo>
                  <a:pt x="65660" y="53880"/>
                </a:lnTo>
                <a:lnTo>
                  <a:pt x="65090" y="53670"/>
                </a:lnTo>
                <a:lnTo>
                  <a:pt x="64660" y="53620"/>
                </a:lnTo>
                <a:lnTo>
                  <a:pt x="64480" y="53580"/>
                </a:lnTo>
                <a:lnTo>
                  <a:pt x="64310" y="53470"/>
                </a:lnTo>
                <a:lnTo>
                  <a:pt x="63560" y="52750"/>
                </a:lnTo>
                <a:lnTo>
                  <a:pt x="63420" y="52580"/>
                </a:lnTo>
                <a:lnTo>
                  <a:pt x="63010" y="51930"/>
                </a:lnTo>
                <a:lnTo>
                  <a:pt x="62720" y="51630"/>
                </a:lnTo>
                <a:lnTo>
                  <a:pt x="62370" y="51420"/>
                </a:lnTo>
                <a:lnTo>
                  <a:pt x="61990" y="51300"/>
                </a:lnTo>
                <a:lnTo>
                  <a:pt x="60790" y="51110"/>
                </a:lnTo>
                <a:lnTo>
                  <a:pt x="60380" y="50970"/>
                </a:lnTo>
                <a:lnTo>
                  <a:pt x="59420" y="50250"/>
                </a:lnTo>
                <a:lnTo>
                  <a:pt x="59160" y="49970"/>
                </a:lnTo>
                <a:lnTo>
                  <a:pt x="58950" y="49610"/>
                </a:lnTo>
                <a:lnTo>
                  <a:pt x="58820" y="49180"/>
                </a:lnTo>
                <a:lnTo>
                  <a:pt x="58770" y="48770"/>
                </a:lnTo>
                <a:lnTo>
                  <a:pt x="58810" y="48350"/>
                </a:lnTo>
                <a:lnTo>
                  <a:pt x="58900" y="47910"/>
                </a:lnTo>
                <a:lnTo>
                  <a:pt x="59110" y="47510"/>
                </a:lnTo>
                <a:lnTo>
                  <a:pt x="59430" y="47250"/>
                </a:lnTo>
                <a:lnTo>
                  <a:pt x="60160" y="46920"/>
                </a:lnTo>
                <a:lnTo>
                  <a:pt x="61970" y="45780"/>
                </a:lnTo>
                <a:lnTo>
                  <a:pt x="62120" y="45740"/>
                </a:lnTo>
                <a:lnTo>
                  <a:pt x="63060" y="45800"/>
                </a:lnTo>
                <a:lnTo>
                  <a:pt x="63400" y="45690"/>
                </a:lnTo>
                <a:lnTo>
                  <a:pt x="63710" y="45460"/>
                </a:lnTo>
                <a:lnTo>
                  <a:pt x="64560" y="44570"/>
                </a:lnTo>
                <a:lnTo>
                  <a:pt x="64660" y="44380"/>
                </a:lnTo>
                <a:lnTo>
                  <a:pt x="64720" y="44050"/>
                </a:lnTo>
                <a:lnTo>
                  <a:pt x="64790" y="43840"/>
                </a:lnTo>
                <a:lnTo>
                  <a:pt x="64800" y="43720"/>
                </a:lnTo>
                <a:lnTo>
                  <a:pt x="64800" y="43440"/>
                </a:lnTo>
                <a:lnTo>
                  <a:pt x="64830" y="4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