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New Zealand • State Map | Fully Editable Vector Shape</a:t>
            </a:r>
          </a:p>
        </p:txBody>
      </p:sp>
      <p:sp>
        <p:nvSpPr>
          <p:cNvPr id="101" name="Southland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14020" y="125820"/>
                </a:moveTo>
                <a:lnTo>
                  <a:pt x="14100" y="125670"/>
                </a:lnTo>
                <a:lnTo>
                  <a:pt x="14270" y="125560"/>
                </a:lnTo>
                <a:lnTo>
                  <a:pt x="14430" y="125540"/>
                </a:lnTo>
                <a:lnTo>
                  <a:pt x="14500" y="125680"/>
                </a:lnTo>
                <a:lnTo>
                  <a:pt x="14410" y="125760"/>
                </a:lnTo>
                <a:lnTo>
                  <a:pt x="14240" y="125890"/>
                </a:lnTo>
                <a:lnTo>
                  <a:pt x="14080" y="125940"/>
                </a:lnTo>
                <a:lnTo>
                  <a:pt x="14020" y="125820"/>
                </a:lnTo>
                <a:close/>
                <a:moveTo>
                  <a:pt x="16070" y="121180"/>
                </a:moveTo>
                <a:lnTo>
                  <a:pt x="15990" y="121250"/>
                </a:lnTo>
                <a:lnTo>
                  <a:pt x="15880" y="121290"/>
                </a:lnTo>
                <a:lnTo>
                  <a:pt x="15790" y="121250"/>
                </a:lnTo>
                <a:lnTo>
                  <a:pt x="15740" y="121120"/>
                </a:lnTo>
                <a:lnTo>
                  <a:pt x="15770" y="120980"/>
                </a:lnTo>
                <a:lnTo>
                  <a:pt x="15860" y="120910"/>
                </a:lnTo>
                <a:lnTo>
                  <a:pt x="15960" y="120900"/>
                </a:lnTo>
                <a:lnTo>
                  <a:pt x="16050" y="120920"/>
                </a:lnTo>
                <a:lnTo>
                  <a:pt x="16140" y="121000"/>
                </a:lnTo>
                <a:lnTo>
                  <a:pt x="16070" y="121180"/>
                </a:lnTo>
                <a:close/>
                <a:moveTo>
                  <a:pt x="22290" y="120640"/>
                </a:moveTo>
                <a:lnTo>
                  <a:pt x="22400" y="120870"/>
                </a:lnTo>
                <a:lnTo>
                  <a:pt x="22310" y="121080"/>
                </a:lnTo>
                <a:lnTo>
                  <a:pt x="22160" y="121250"/>
                </a:lnTo>
                <a:lnTo>
                  <a:pt x="22100" y="121350"/>
                </a:lnTo>
                <a:lnTo>
                  <a:pt x="22130" y="121240"/>
                </a:lnTo>
                <a:lnTo>
                  <a:pt x="22080" y="121150"/>
                </a:lnTo>
                <a:lnTo>
                  <a:pt x="22010" y="121050"/>
                </a:lnTo>
                <a:lnTo>
                  <a:pt x="21950" y="120920"/>
                </a:lnTo>
                <a:lnTo>
                  <a:pt x="22060" y="120910"/>
                </a:lnTo>
                <a:lnTo>
                  <a:pt x="22160" y="120870"/>
                </a:lnTo>
                <a:lnTo>
                  <a:pt x="22240" y="120780"/>
                </a:lnTo>
                <a:lnTo>
                  <a:pt x="22290" y="120640"/>
                </a:lnTo>
                <a:close/>
                <a:moveTo>
                  <a:pt x="19530" y="123900"/>
                </a:moveTo>
                <a:lnTo>
                  <a:pt x="19850" y="124120"/>
                </a:lnTo>
                <a:lnTo>
                  <a:pt x="19940" y="124220"/>
                </a:lnTo>
                <a:lnTo>
                  <a:pt x="19950" y="124280"/>
                </a:lnTo>
                <a:lnTo>
                  <a:pt x="19900" y="124320"/>
                </a:lnTo>
                <a:lnTo>
                  <a:pt x="19830" y="124330"/>
                </a:lnTo>
                <a:lnTo>
                  <a:pt x="19770" y="124320"/>
                </a:lnTo>
                <a:lnTo>
                  <a:pt x="19730" y="124290"/>
                </a:lnTo>
                <a:lnTo>
                  <a:pt x="19680" y="124150"/>
                </a:lnTo>
                <a:lnTo>
                  <a:pt x="19630" y="124110"/>
                </a:lnTo>
                <a:lnTo>
                  <a:pt x="19470" y="124100"/>
                </a:lnTo>
                <a:lnTo>
                  <a:pt x="19430" y="124170"/>
                </a:lnTo>
                <a:lnTo>
                  <a:pt x="19480" y="124430"/>
                </a:lnTo>
                <a:lnTo>
                  <a:pt x="19400" y="124480"/>
                </a:lnTo>
                <a:lnTo>
                  <a:pt x="19160" y="124370"/>
                </a:lnTo>
                <a:lnTo>
                  <a:pt x="19240" y="124530"/>
                </a:lnTo>
                <a:lnTo>
                  <a:pt x="18710" y="124530"/>
                </a:lnTo>
                <a:lnTo>
                  <a:pt x="18270" y="124610"/>
                </a:lnTo>
                <a:lnTo>
                  <a:pt x="18100" y="124690"/>
                </a:lnTo>
                <a:lnTo>
                  <a:pt x="17660" y="125110"/>
                </a:lnTo>
                <a:lnTo>
                  <a:pt x="17520" y="125280"/>
                </a:lnTo>
                <a:lnTo>
                  <a:pt x="17430" y="125360"/>
                </a:lnTo>
                <a:lnTo>
                  <a:pt x="17310" y="125350"/>
                </a:lnTo>
                <a:lnTo>
                  <a:pt x="17180" y="125300"/>
                </a:lnTo>
                <a:lnTo>
                  <a:pt x="17090" y="125210"/>
                </a:lnTo>
                <a:lnTo>
                  <a:pt x="16980" y="125150"/>
                </a:lnTo>
                <a:lnTo>
                  <a:pt x="16720" y="125190"/>
                </a:lnTo>
                <a:lnTo>
                  <a:pt x="16640" y="125180"/>
                </a:lnTo>
                <a:lnTo>
                  <a:pt x="16570" y="125050"/>
                </a:lnTo>
                <a:lnTo>
                  <a:pt x="16520" y="124900"/>
                </a:lnTo>
                <a:lnTo>
                  <a:pt x="16460" y="124830"/>
                </a:lnTo>
                <a:lnTo>
                  <a:pt x="16320" y="124970"/>
                </a:lnTo>
                <a:lnTo>
                  <a:pt x="16200" y="125000"/>
                </a:lnTo>
                <a:lnTo>
                  <a:pt x="16140" y="125030"/>
                </a:lnTo>
                <a:lnTo>
                  <a:pt x="16140" y="125070"/>
                </a:lnTo>
                <a:lnTo>
                  <a:pt x="16100" y="125320"/>
                </a:lnTo>
                <a:lnTo>
                  <a:pt x="15980" y="125240"/>
                </a:lnTo>
                <a:lnTo>
                  <a:pt x="15620" y="125530"/>
                </a:lnTo>
                <a:lnTo>
                  <a:pt x="15420" y="125610"/>
                </a:lnTo>
                <a:lnTo>
                  <a:pt x="15540" y="125740"/>
                </a:lnTo>
                <a:lnTo>
                  <a:pt x="15760" y="125700"/>
                </a:lnTo>
                <a:lnTo>
                  <a:pt x="16190" y="125530"/>
                </a:lnTo>
                <a:lnTo>
                  <a:pt x="16110" y="125730"/>
                </a:lnTo>
                <a:lnTo>
                  <a:pt x="16030" y="125870"/>
                </a:lnTo>
                <a:lnTo>
                  <a:pt x="15810" y="126110"/>
                </a:lnTo>
                <a:lnTo>
                  <a:pt x="15810" y="125850"/>
                </a:lnTo>
                <a:lnTo>
                  <a:pt x="15720" y="125860"/>
                </a:lnTo>
                <a:lnTo>
                  <a:pt x="15590" y="125990"/>
                </a:lnTo>
                <a:lnTo>
                  <a:pt x="15490" y="126140"/>
                </a:lnTo>
                <a:lnTo>
                  <a:pt x="15360" y="126210"/>
                </a:lnTo>
                <a:lnTo>
                  <a:pt x="15130" y="126270"/>
                </a:lnTo>
                <a:lnTo>
                  <a:pt x="14890" y="126290"/>
                </a:lnTo>
                <a:lnTo>
                  <a:pt x="14740" y="126240"/>
                </a:lnTo>
                <a:lnTo>
                  <a:pt x="14700" y="126040"/>
                </a:lnTo>
                <a:lnTo>
                  <a:pt x="14750" y="125770"/>
                </a:lnTo>
                <a:lnTo>
                  <a:pt x="14830" y="125520"/>
                </a:lnTo>
                <a:lnTo>
                  <a:pt x="14920" y="125360"/>
                </a:lnTo>
                <a:lnTo>
                  <a:pt x="14990" y="125290"/>
                </a:lnTo>
                <a:lnTo>
                  <a:pt x="15130" y="125270"/>
                </a:lnTo>
                <a:lnTo>
                  <a:pt x="15270" y="125150"/>
                </a:lnTo>
                <a:lnTo>
                  <a:pt x="15510" y="125030"/>
                </a:lnTo>
                <a:lnTo>
                  <a:pt x="15390" y="124950"/>
                </a:lnTo>
                <a:lnTo>
                  <a:pt x="15390" y="124850"/>
                </a:lnTo>
                <a:lnTo>
                  <a:pt x="15440" y="124740"/>
                </a:lnTo>
                <a:lnTo>
                  <a:pt x="15470" y="124610"/>
                </a:lnTo>
                <a:lnTo>
                  <a:pt x="15460" y="124450"/>
                </a:lnTo>
                <a:lnTo>
                  <a:pt x="15440" y="124330"/>
                </a:lnTo>
                <a:lnTo>
                  <a:pt x="15440" y="124220"/>
                </a:lnTo>
                <a:lnTo>
                  <a:pt x="15490" y="124070"/>
                </a:lnTo>
                <a:lnTo>
                  <a:pt x="15570" y="123970"/>
                </a:lnTo>
                <a:lnTo>
                  <a:pt x="15640" y="123900"/>
                </a:lnTo>
                <a:lnTo>
                  <a:pt x="15810" y="123790"/>
                </a:lnTo>
                <a:lnTo>
                  <a:pt x="15920" y="123750"/>
                </a:lnTo>
                <a:lnTo>
                  <a:pt x="16010" y="123770"/>
                </a:lnTo>
                <a:lnTo>
                  <a:pt x="16100" y="123820"/>
                </a:lnTo>
                <a:lnTo>
                  <a:pt x="16190" y="123830"/>
                </a:lnTo>
                <a:lnTo>
                  <a:pt x="16310" y="123690"/>
                </a:lnTo>
                <a:lnTo>
                  <a:pt x="16290" y="123440"/>
                </a:lnTo>
                <a:lnTo>
                  <a:pt x="16230" y="123160"/>
                </a:lnTo>
                <a:lnTo>
                  <a:pt x="16270" y="122940"/>
                </a:lnTo>
                <a:lnTo>
                  <a:pt x="16350" y="122890"/>
                </a:lnTo>
                <a:lnTo>
                  <a:pt x="16560" y="122890"/>
                </a:lnTo>
                <a:lnTo>
                  <a:pt x="16650" y="122800"/>
                </a:lnTo>
                <a:lnTo>
                  <a:pt x="16770" y="122600"/>
                </a:lnTo>
                <a:lnTo>
                  <a:pt x="16810" y="122490"/>
                </a:lnTo>
                <a:lnTo>
                  <a:pt x="16830" y="122340"/>
                </a:lnTo>
                <a:lnTo>
                  <a:pt x="16790" y="122110"/>
                </a:lnTo>
                <a:lnTo>
                  <a:pt x="16700" y="121890"/>
                </a:lnTo>
                <a:lnTo>
                  <a:pt x="16460" y="121530"/>
                </a:lnTo>
                <a:lnTo>
                  <a:pt x="16420" y="121420"/>
                </a:lnTo>
                <a:lnTo>
                  <a:pt x="16450" y="121320"/>
                </a:lnTo>
                <a:lnTo>
                  <a:pt x="16500" y="121250"/>
                </a:lnTo>
                <a:lnTo>
                  <a:pt x="16530" y="121170"/>
                </a:lnTo>
                <a:lnTo>
                  <a:pt x="16530" y="121110"/>
                </a:lnTo>
                <a:lnTo>
                  <a:pt x="16510" y="121060"/>
                </a:lnTo>
                <a:lnTo>
                  <a:pt x="16490" y="121010"/>
                </a:lnTo>
                <a:lnTo>
                  <a:pt x="16460" y="120960"/>
                </a:lnTo>
                <a:lnTo>
                  <a:pt x="16430" y="120890"/>
                </a:lnTo>
                <a:lnTo>
                  <a:pt x="16440" y="120830"/>
                </a:lnTo>
                <a:lnTo>
                  <a:pt x="16470" y="120780"/>
                </a:lnTo>
                <a:lnTo>
                  <a:pt x="16490" y="120720"/>
                </a:lnTo>
                <a:lnTo>
                  <a:pt x="16530" y="120430"/>
                </a:lnTo>
                <a:lnTo>
                  <a:pt x="16620" y="120280"/>
                </a:lnTo>
                <a:lnTo>
                  <a:pt x="16780" y="120230"/>
                </a:lnTo>
                <a:lnTo>
                  <a:pt x="16990" y="120220"/>
                </a:lnTo>
                <a:lnTo>
                  <a:pt x="17180" y="120290"/>
                </a:lnTo>
                <a:lnTo>
                  <a:pt x="17290" y="120310"/>
                </a:lnTo>
                <a:lnTo>
                  <a:pt x="17380" y="120250"/>
                </a:lnTo>
                <a:lnTo>
                  <a:pt x="17480" y="120150"/>
                </a:lnTo>
                <a:lnTo>
                  <a:pt x="17560" y="120130"/>
                </a:lnTo>
                <a:lnTo>
                  <a:pt x="17890" y="120310"/>
                </a:lnTo>
                <a:lnTo>
                  <a:pt x="18030" y="120420"/>
                </a:lnTo>
                <a:lnTo>
                  <a:pt x="18150" y="120560"/>
                </a:lnTo>
                <a:lnTo>
                  <a:pt x="18780" y="121460"/>
                </a:lnTo>
                <a:lnTo>
                  <a:pt x="18880" y="121560"/>
                </a:lnTo>
                <a:lnTo>
                  <a:pt x="19000" y="121640"/>
                </a:lnTo>
                <a:lnTo>
                  <a:pt x="19100" y="121740"/>
                </a:lnTo>
                <a:lnTo>
                  <a:pt x="19140" y="121880"/>
                </a:lnTo>
                <a:lnTo>
                  <a:pt x="19230" y="121910"/>
                </a:lnTo>
                <a:lnTo>
                  <a:pt x="19390" y="122000"/>
                </a:lnTo>
                <a:lnTo>
                  <a:pt x="19470" y="122130"/>
                </a:lnTo>
                <a:lnTo>
                  <a:pt x="19330" y="122270"/>
                </a:lnTo>
                <a:lnTo>
                  <a:pt x="19480" y="122340"/>
                </a:lnTo>
                <a:lnTo>
                  <a:pt x="19480" y="122410"/>
                </a:lnTo>
                <a:lnTo>
                  <a:pt x="19300" y="122470"/>
                </a:lnTo>
                <a:lnTo>
                  <a:pt x="18660" y="122410"/>
                </a:lnTo>
                <a:lnTo>
                  <a:pt x="18710" y="122270"/>
                </a:lnTo>
                <a:lnTo>
                  <a:pt x="18310" y="122250"/>
                </a:lnTo>
                <a:lnTo>
                  <a:pt x="18180" y="122320"/>
                </a:lnTo>
                <a:lnTo>
                  <a:pt x="18250" y="122520"/>
                </a:lnTo>
                <a:lnTo>
                  <a:pt x="18230" y="122630"/>
                </a:lnTo>
                <a:lnTo>
                  <a:pt x="17890" y="123120"/>
                </a:lnTo>
                <a:lnTo>
                  <a:pt x="18070" y="123100"/>
                </a:lnTo>
                <a:lnTo>
                  <a:pt x="18310" y="122780"/>
                </a:lnTo>
                <a:lnTo>
                  <a:pt x="18470" y="122700"/>
                </a:lnTo>
                <a:lnTo>
                  <a:pt x="18540" y="122730"/>
                </a:lnTo>
                <a:lnTo>
                  <a:pt x="18730" y="122880"/>
                </a:lnTo>
                <a:lnTo>
                  <a:pt x="18910" y="122930"/>
                </a:lnTo>
                <a:lnTo>
                  <a:pt x="19190" y="123050"/>
                </a:lnTo>
                <a:lnTo>
                  <a:pt x="19160" y="123120"/>
                </a:lnTo>
                <a:lnTo>
                  <a:pt x="19140" y="123180"/>
                </a:lnTo>
                <a:lnTo>
                  <a:pt x="19100" y="123220"/>
                </a:lnTo>
                <a:lnTo>
                  <a:pt x="19050" y="123260"/>
                </a:lnTo>
                <a:lnTo>
                  <a:pt x="19050" y="123330"/>
                </a:lnTo>
                <a:lnTo>
                  <a:pt x="19130" y="123330"/>
                </a:lnTo>
                <a:lnTo>
                  <a:pt x="19510" y="123190"/>
                </a:lnTo>
                <a:lnTo>
                  <a:pt x="19600" y="123180"/>
                </a:lnTo>
                <a:lnTo>
                  <a:pt x="19690" y="123130"/>
                </a:lnTo>
                <a:lnTo>
                  <a:pt x="19750" y="123110"/>
                </a:lnTo>
                <a:lnTo>
                  <a:pt x="19770" y="123150"/>
                </a:lnTo>
                <a:lnTo>
                  <a:pt x="19790" y="123230"/>
                </a:lnTo>
                <a:lnTo>
                  <a:pt x="19850" y="123310"/>
                </a:lnTo>
                <a:lnTo>
                  <a:pt x="19910" y="123370"/>
                </a:lnTo>
                <a:lnTo>
                  <a:pt x="19970" y="123400"/>
                </a:lnTo>
                <a:lnTo>
                  <a:pt x="19930" y="123500"/>
                </a:lnTo>
                <a:lnTo>
                  <a:pt x="19890" y="123760"/>
                </a:lnTo>
                <a:lnTo>
                  <a:pt x="19870" y="123830"/>
                </a:lnTo>
                <a:lnTo>
                  <a:pt x="19790" y="123880"/>
                </a:lnTo>
                <a:lnTo>
                  <a:pt x="19710" y="123870"/>
                </a:lnTo>
                <a:lnTo>
                  <a:pt x="19630" y="123840"/>
                </a:lnTo>
                <a:lnTo>
                  <a:pt x="19530" y="123830"/>
                </a:lnTo>
                <a:lnTo>
                  <a:pt x="19530" y="123900"/>
                </a:lnTo>
                <a:close/>
                <a:moveTo>
                  <a:pt x="9030" y="109270"/>
                </a:moveTo>
                <a:lnTo>
                  <a:pt x="9160" y="109370"/>
                </a:lnTo>
                <a:lnTo>
                  <a:pt x="9250" y="109560"/>
                </a:lnTo>
                <a:lnTo>
                  <a:pt x="9310" y="109790"/>
                </a:lnTo>
                <a:lnTo>
                  <a:pt x="9330" y="110010"/>
                </a:lnTo>
                <a:lnTo>
                  <a:pt x="9300" y="110230"/>
                </a:lnTo>
                <a:lnTo>
                  <a:pt x="9220" y="110390"/>
                </a:lnTo>
                <a:lnTo>
                  <a:pt x="9100" y="110490"/>
                </a:lnTo>
                <a:lnTo>
                  <a:pt x="8940" y="110510"/>
                </a:lnTo>
                <a:lnTo>
                  <a:pt x="8930" y="110450"/>
                </a:lnTo>
                <a:lnTo>
                  <a:pt x="8880" y="110350"/>
                </a:lnTo>
                <a:lnTo>
                  <a:pt x="8820" y="110300"/>
                </a:lnTo>
                <a:lnTo>
                  <a:pt x="8770" y="110480"/>
                </a:lnTo>
                <a:lnTo>
                  <a:pt x="8710" y="110520"/>
                </a:lnTo>
                <a:lnTo>
                  <a:pt x="8650" y="110530"/>
                </a:lnTo>
                <a:lnTo>
                  <a:pt x="8590" y="110510"/>
                </a:lnTo>
                <a:lnTo>
                  <a:pt x="8550" y="110400"/>
                </a:lnTo>
                <a:lnTo>
                  <a:pt x="8520" y="110200"/>
                </a:lnTo>
                <a:lnTo>
                  <a:pt x="8500" y="110000"/>
                </a:lnTo>
                <a:lnTo>
                  <a:pt x="8500" y="109880"/>
                </a:lnTo>
                <a:lnTo>
                  <a:pt x="8400" y="109690"/>
                </a:lnTo>
                <a:lnTo>
                  <a:pt x="8280" y="109710"/>
                </a:lnTo>
                <a:lnTo>
                  <a:pt x="7840" y="110230"/>
                </a:lnTo>
                <a:lnTo>
                  <a:pt x="7730" y="110310"/>
                </a:lnTo>
                <a:lnTo>
                  <a:pt x="7580" y="110360"/>
                </a:lnTo>
                <a:lnTo>
                  <a:pt x="7620" y="110230"/>
                </a:lnTo>
                <a:lnTo>
                  <a:pt x="7680" y="110050"/>
                </a:lnTo>
                <a:lnTo>
                  <a:pt x="7770" y="109880"/>
                </a:lnTo>
                <a:lnTo>
                  <a:pt x="7850" y="109810"/>
                </a:lnTo>
                <a:lnTo>
                  <a:pt x="7870" y="109780"/>
                </a:lnTo>
                <a:lnTo>
                  <a:pt x="7950" y="109630"/>
                </a:lnTo>
                <a:lnTo>
                  <a:pt x="8010" y="109480"/>
                </a:lnTo>
                <a:lnTo>
                  <a:pt x="8090" y="109450"/>
                </a:lnTo>
                <a:lnTo>
                  <a:pt x="8270" y="109460"/>
                </a:lnTo>
                <a:lnTo>
                  <a:pt x="8830" y="109260"/>
                </a:lnTo>
                <a:lnTo>
                  <a:pt x="8960" y="109250"/>
                </a:lnTo>
                <a:lnTo>
                  <a:pt x="9030" y="109270"/>
                </a:lnTo>
                <a:close/>
                <a:moveTo>
                  <a:pt x="10880" y="104710"/>
                </a:moveTo>
                <a:lnTo>
                  <a:pt x="10940" y="105070"/>
                </a:lnTo>
                <a:lnTo>
                  <a:pt x="11040" y="105410"/>
                </a:lnTo>
                <a:lnTo>
                  <a:pt x="11310" y="106090"/>
                </a:lnTo>
                <a:lnTo>
                  <a:pt x="11070" y="106130"/>
                </a:lnTo>
                <a:lnTo>
                  <a:pt x="10980" y="106110"/>
                </a:lnTo>
                <a:lnTo>
                  <a:pt x="10850" y="105980"/>
                </a:lnTo>
                <a:lnTo>
                  <a:pt x="10740" y="105910"/>
                </a:lnTo>
                <a:lnTo>
                  <a:pt x="10580" y="105850"/>
                </a:lnTo>
                <a:lnTo>
                  <a:pt x="10450" y="105780"/>
                </a:lnTo>
                <a:lnTo>
                  <a:pt x="10390" y="105640"/>
                </a:lnTo>
                <a:lnTo>
                  <a:pt x="10310" y="105520"/>
                </a:lnTo>
                <a:lnTo>
                  <a:pt x="10300" y="105440"/>
                </a:lnTo>
                <a:lnTo>
                  <a:pt x="10370" y="105400"/>
                </a:lnTo>
                <a:lnTo>
                  <a:pt x="10350" y="105360"/>
                </a:lnTo>
                <a:lnTo>
                  <a:pt x="10400" y="105260"/>
                </a:lnTo>
                <a:lnTo>
                  <a:pt x="10830" y="104580"/>
                </a:lnTo>
                <a:lnTo>
                  <a:pt x="10830" y="104620"/>
                </a:lnTo>
                <a:lnTo>
                  <a:pt x="10840" y="104650"/>
                </a:lnTo>
                <a:lnTo>
                  <a:pt x="10860" y="104680"/>
                </a:lnTo>
                <a:lnTo>
                  <a:pt x="10880" y="104710"/>
                </a:lnTo>
                <a:close/>
                <a:moveTo>
                  <a:pt x="26540" y="119470"/>
                </a:moveTo>
                <a:lnTo>
                  <a:pt x="26450" y="119440"/>
                </a:lnTo>
                <a:lnTo>
                  <a:pt x="26390" y="119510"/>
                </a:lnTo>
                <a:lnTo>
                  <a:pt x="26390" y="119740"/>
                </a:lnTo>
                <a:lnTo>
                  <a:pt x="26310" y="119820"/>
                </a:lnTo>
                <a:lnTo>
                  <a:pt x="26290" y="119870"/>
                </a:lnTo>
                <a:lnTo>
                  <a:pt x="26270" y="119920"/>
                </a:lnTo>
                <a:lnTo>
                  <a:pt x="26230" y="119940"/>
                </a:lnTo>
                <a:lnTo>
                  <a:pt x="26020" y="119940"/>
                </a:lnTo>
                <a:lnTo>
                  <a:pt x="25890" y="119900"/>
                </a:lnTo>
                <a:lnTo>
                  <a:pt x="25820" y="119800"/>
                </a:lnTo>
                <a:lnTo>
                  <a:pt x="25770" y="119700"/>
                </a:lnTo>
                <a:lnTo>
                  <a:pt x="25720" y="119650"/>
                </a:lnTo>
                <a:lnTo>
                  <a:pt x="25630" y="119660"/>
                </a:lnTo>
                <a:lnTo>
                  <a:pt x="25630" y="119760"/>
                </a:lnTo>
                <a:lnTo>
                  <a:pt x="25650" y="119880"/>
                </a:lnTo>
                <a:lnTo>
                  <a:pt x="25620" y="120010"/>
                </a:lnTo>
                <a:lnTo>
                  <a:pt x="25440" y="120120"/>
                </a:lnTo>
                <a:lnTo>
                  <a:pt x="25200" y="120060"/>
                </a:lnTo>
                <a:lnTo>
                  <a:pt x="24950" y="119940"/>
                </a:lnTo>
                <a:lnTo>
                  <a:pt x="24760" y="119870"/>
                </a:lnTo>
                <a:lnTo>
                  <a:pt x="24530" y="119880"/>
                </a:lnTo>
                <a:lnTo>
                  <a:pt x="24400" y="119860"/>
                </a:lnTo>
                <a:lnTo>
                  <a:pt x="24320" y="119730"/>
                </a:lnTo>
                <a:lnTo>
                  <a:pt x="24140" y="119090"/>
                </a:lnTo>
                <a:lnTo>
                  <a:pt x="24130" y="118990"/>
                </a:lnTo>
                <a:lnTo>
                  <a:pt x="24090" y="118870"/>
                </a:lnTo>
                <a:lnTo>
                  <a:pt x="23990" y="118870"/>
                </a:lnTo>
                <a:lnTo>
                  <a:pt x="23780" y="118950"/>
                </a:lnTo>
                <a:lnTo>
                  <a:pt x="23060" y="119090"/>
                </a:lnTo>
                <a:lnTo>
                  <a:pt x="22820" y="119090"/>
                </a:lnTo>
                <a:lnTo>
                  <a:pt x="22880" y="118980"/>
                </a:lnTo>
                <a:lnTo>
                  <a:pt x="22960" y="118950"/>
                </a:lnTo>
                <a:lnTo>
                  <a:pt x="23060" y="118930"/>
                </a:lnTo>
                <a:lnTo>
                  <a:pt x="23150" y="118880"/>
                </a:lnTo>
                <a:lnTo>
                  <a:pt x="23010" y="118790"/>
                </a:lnTo>
                <a:lnTo>
                  <a:pt x="22840" y="118750"/>
                </a:lnTo>
                <a:lnTo>
                  <a:pt x="22480" y="118740"/>
                </a:lnTo>
                <a:lnTo>
                  <a:pt x="22540" y="118880"/>
                </a:lnTo>
                <a:lnTo>
                  <a:pt x="22630" y="118980"/>
                </a:lnTo>
                <a:lnTo>
                  <a:pt x="22670" y="119050"/>
                </a:lnTo>
                <a:lnTo>
                  <a:pt x="22580" y="119160"/>
                </a:lnTo>
                <a:lnTo>
                  <a:pt x="22610" y="119190"/>
                </a:lnTo>
                <a:lnTo>
                  <a:pt x="22650" y="119270"/>
                </a:lnTo>
                <a:lnTo>
                  <a:pt x="22680" y="119300"/>
                </a:lnTo>
                <a:lnTo>
                  <a:pt x="22300" y="119430"/>
                </a:lnTo>
                <a:lnTo>
                  <a:pt x="21080" y="119300"/>
                </a:lnTo>
                <a:lnTo>
                  <a:pt x="21170" y="119120"/>
                </a:lnTo>
                <a:lnTo>
                  <a:pt x="21210" y="119070"/>
                </a:lnTo>
                <a:lnTo>
                  <a:pt x="21270" y="119030"/>
                </a:lnTo>
                <a:lnTo>
                  <a:pt x="21370" y="118990"/>
                </a:lnTo>
                <a:lnTo>
                  <a:pt x="21620" y="119000"/>
                </a:lnTo>
                <a:lnTo>
                  <a:pt x="21710" y="119030"/>
                </a:lnTo>
                <a:lnTo>
                  <a:pt x="21780" y="119140"/>
                </a:lnTo>
                <a:lnTo>
                  <a:pt x="21990" y="119190"/>
                </a:lnTo>
                <a:lnTo>
                  <a:pt x="22110" y="119130"/>
                </a:lnTo>
                <a:lnTo>
                  <a:pt x="21950" y="118950"/>
                </a:lnTo>
                <a:lnTo>
                  <a:pt x="21750" y="118870"/>
                </a:lnTo>
                <a:lnTo>
                  <a:pt x="21130" y="118880"/>
                </a:lnTo>
                <a:lnTo>
                  <a:pt x="20850" y="118700"/>
                </a:lnTo>
                <a:lnTo>
                  <a:pt x="20700" y="118670"/>
                </a:lnTo>
                <a:lnTo>
                  <a:pt x="20640" y="118850"/>
                </a:lnTo>
                <a:lnTo>
                  <a:pt x="20690" y="119060"/>
                </a:lnTo>
                <a:lnTo>
                  <a:pt x="20900" y="119330"/>
                </a:lnTo>
                <a:lnTo>
                  <a:pt x="20990" y="119520"/>
                </a:lnTo>
                <a:lnTo>
                  <a:pt x="20790" y="119480"/>
                </a:lnTo>
                <a:lnTo>
                  <a:pt x="20540" y="119170"/>
                </a:lnTo>
                <a:lnTo>
                  <a:pt x="20380" y="119090"/>
                </a:lnTo>
                <a:lnTo>
                  <a:pt x="20350" y="119050"/>
                </a:lnTo>
                <a:lnTo>
                  <a:pt x="20340" y="118950"/>
                </a:lnTo>
                <a:lnTo>
                  <a:pt x="20300" y="118850"/>
                </a:lnTo>
                <a:lnTo>
                  <a:pt x="20110" y="118790"/>
                </a:lnTo>
                <a:lnTo>
                  <a:pt x="20060" y="118730"/>
                </a:lnTo>
                <a:lnTo>
                  <a:pt x="20030" y="118640"/>
                </a:lnTo>
                <a:lnTo>
                  <a:pt x="20010" y="118520"/>
                </a:lnTo>
                <a:lnTo>
                  <a:pt x="20230" y="118460"/>
                </a:lnTo>
                <a:lnTo>
                  <a:pt x="20310" y="118460"/>
                </a:lnTo>
                <a:lnTo>
                  <a:pt x="20380" y="118490"/>
                </a:lnTo>
                <a:lnTo>
                  <a:pt x="20390" y="118510"/>
                </a:lnTo>
                <a:lnTo>
                  <a:pt x="20390" y="118560"/>
                </a:lnTo>
                <a:lnTo>
                  <a:pt x="20430" y="118630"/>
                </a:lnTo>
                <a:lnTo>
                  <a:pt x="20470" y="118560"/>
                </a:lnTo>
                <a:lnTo>
                  <a:pt x="20840" y="118250"/>
                </a:lnTo>
                <a:lnTo>
                  <a:pt x="20910" y="117980"/>
                </a:lnTo>
                <a:lnTo>
                  <a:pt x="20860" y="117640"/>
                </a:lnTo>
                <a:lnTo>
                  <a:pt x="20730" y="117400"/>
                </a:lnTo>
                <a:lnTo>
                  <a:pt x="20550" y="117400"/>
                </a:lnTo>
                <a:lnTo>
                  <a:pt x="20600" y="117660"/>
                </a:lnTo>
                <a:lnTo>
                  <a:pt x="20530" y="117900"/>
                </a:lnTo>
                <a:lnTo>
                  <a:pt x="20400" y="118050"/>
                </a:lnTo>
                <a:lnTo>
                  <a:pt x="20250" y="118030"/>
                </a:lnTo>
                <a:lnTo>
                  <a:pt x="20170" y="117890"/>
                </a:lnTo>
                <a:lnTo>
                  <a:pt x="20030" y="117470"/>
                </a:lnTo>
                <a:lnTo>
                  <a:pt x="19650" y="116760"/>
                </a:lnTo>
                <a:lnTo>
                  <a:pt x="19530" y="116640"/>
                </a:lnTo>
                <a:lnTo>
                  <a:pt x="19330" y="116580"/>
                </a:lnTo>
                <a:lnTo>
                  <a:pt x="18640" y="116710"/>
                </a:lnTo>
                <a:lnTo>
                  <a:pt x="18540" y="116760"/>
                </a:lnTo>
                <a:lnTo>
                  <a:pt x="18530" y="116880"/>
                </a:lnTo>
                <a:lnTo>
                  <a:pt x="18560" y="117000"/>
                </a:lnTo>
                <a:lnTo>
                  <a:pt x="18540" y="117050"/>
                </a:lnTo>
                <a:lnTo>
                  <a:pt x="18440" y="117020"/>
                </a:lnTo>
                <a:lnTo>
                  <a:pt x="18310" y="116960"/>
                </a:lnTo>
                <a:lnTo>
                  <a:pt x="18190" y="116920"/>
                </a:lnTo>
                <a:lnTo>
                  <a:pt x="18100" y="116960"/>
                </a:lnTo>
                <a:lnTo>
                  <a:pt x="17890" y="116920"/>
                </a:lnTo>
                <a:lnTo>
                  <a:pt x="17760" y="116930"/>
                </a:lnTo>
                <a:lnTo>
                  <a:pt x="17700" y="117020"/>
                </a:lnTo>
                <a:lnTo>
                  <a:pt x="17660" y="117130"/>
                </a:lnTo>
                <a:lnTo>
                  <a:pt x="17570" y="117160"/>
                </a:lnTo>
                <a:lnTo>
                  <a:pt x="17490" y="117140"/>
                </a:lnTo>
                <a:lnTo>
                  <a:pt x="17420" y="117120"/>
                </a:lnTo>
                <a:lnTo>
                  <a:pt x="17320" y="117060"/>
                </a:lnTo>
                <a:lnTo>
                  <a:pt x="17260" y="117050"/>
                </a:lnTo>
                <a:lnTo>
                  <a:pt x="17210" y="117080"/>
                </a:lnTo>
                <a:lnTo>
                  <a:pt x="17110" y="117170"/>
                </a:lnTo>
                <a:lnTo>
                  <a:pt x="17060" y="117190"/>
                </a:lnTo>
                <a:lnTo>
                  <a:pt x="16980" y="117160"/>
                </a:lnTo>
                <a:lnTo>
                  <a:pt x="16920" y="117090"/>
                </a:lnTo>
                <a:lnTo>
                  <a:pt x="16850" y="116990"/>
                </a:lnTo>
                <a:lnTo>
                  <a:pt x="16770" y="116950"/>
                </a:lnTo>
                <a:lnTo>
                  <a:pt x="16710" y="116860"/>
                </a:lnTo>
                <a:lnTo>
                  <a:pt x="16610" y="116670"/>
                </a:lnTo>
                <a:lnTo>
                  <a:pt x="16540" y="116600"/>
                </a:lnTo>
                <a:lnTo>
                  <a:pt x="16370" y="116500"/>
                </a:lnTo>
                <a:lnTo>
                  <a:pt x="16290" y="116430"/>
                </a:lnTo>
                <a:lnTo>
                  <a:pt x="16390" y="116370"/>
                </a:lnTo>
                <a:lnTo>
                  <a:pt x="16480" y="116330"/>
                </a:lnTo>
                <a:lnTo>
                  <a:pt x="16570" y="116270"/>
                </a:lnTo>
                <a:lnTo>
                  <a:pt x="16640" y="116150"/>
                </a:lnTo>
                <a:lnTo>
                  <a:pt x="16270" y="115660"/>
                </a:lnTo>
                <a:lnTo>
                  <a:pt x="16100" y="115370"/>
                </a:lnTo>
                <a:lnTo>
                  <a:pt x="16100" y="115170"/>
                </a:lnTo>
                <a:lnTo>
                  <a:pt x="15990" y="115070"/>
                </a:lnTo>
                <a:lnTo>
                  <a:pt x="15700" y="115040"/>
                </a:lnTo>
                <a:lnTo>
                  <a:pt x="15560" y="115000"/>
                </a:lnTo>
                <a:lnTo>
                  <a:pt x="15230" y="114770"/>
                </a:lnTo>
                <a:lnTo>
                  <a:pt x="15130" y="114750"/>
                </a:lnTo>
                <a:lnTo>
                  <a:pt x="14320" y="114660"/>
                </a:lnTo>
                <a:lnTo>
                  <a:pt x="14260" y="114680"/>
                </a:lnTo>
                <a:lnTo>
                  <a:pt x="14220" y="114750"/>
                </a:lnTo>
                <a:lnTo>
                  <a:pt x="14210" y="114920"/>
                </a:lnTo>
                <a:lnTo>
                  <a:pt x="14190" y="115000"/>
                </a:lnTo>
                <a:lnTo>
                  <a:pt x="14100" y="115160"/>
                </a:lnTo>
                <a:lnTo>
                  <a:pt x="14080" y="115300"/>
                </a:lnTo>
                <a:lnTo>
                  <a:pt x="14060" y="115430"/>
                </a:lnTo>
                <a:lnTo>
                  <a:pt x="14020" y="115580"/>
                </a:lnTo>
                <a:lnTo>
                  <a:pt x="13930" y="115710"/>
                </a:lnTo>
                <a:lnTo>
                  <a:pt x="13820" y="115740"/>
                </a:lnTo>
                <a:lnTo>
                  <a:pt x="13580" y="115720"/>
                </a:lnTo>
                <a:lnTo>
                  <a:pt x="13470" y="115760"/>
                </a:lnTo>
                <a:lnTo>
                  <a:pt x="13250" y="115900"/>
                </a:lnTo>
                <a:lnTo>
                  <a:pt x="13150" y="115940"/>
                </a:lnTo>
                <a:lnTo>
                  <a:pt x="13010" y="115920"/>
                </a:lnTo>
                <a:lnTo>
                  <a:pt x="12720" y="115810"/>
                </a:lnTo>
                <a:lnTo>
                  <a:pt x="12570" y="115800"/>
                </a:lnTo>
                <a:lnTo>
                  <a:pt x="12450" y="115830"/>
                </a:lnTo>
                <a:lnTo>
                  <a:pt x="12390" y="115860"/>
                </a:lnTo>
                <a:lnTo>
                  <a:pt x="12350" y="115900"/>
                </a:lnTo>
                <a:lnTo>
                  <a:pt x="12300" y="115930"/>
                </a:lnTo>
                <a:lnTo>
                  <a:pt x="12260" y="115890"/>
                </a:lnTo>
                <a:lnTo>
                  <a:pt x="12230" y="115830"/>
                </a:lnTo>
                <a:lnTo>
                  <a:pt x="12200" y="115800"/>
                </a:lnTo>
                <a:lnTo>
                  <a:pt x="12120" y="115780"/>
                </a:lnTo>
                <a:lnTo>
                  <a:pt x="11670" y="115560"/>
                </a:lnTo>
                <a:lnTo>
                  <a:pt x="11550" y="115570"/>
                </a:lnTo>
                <a:lnTo>
                  <a:pt x="11430" y="115590"/>
                </a:lnTo>
                <a:lnTo>
                  <a:pt x="11310" y="115580"/>
                </a:lnTo>
                <a:lnTo>
                  <a:pt x="10830" y="115450"/>
                </a:lnTo>
                <a:lnTo>
                  <a:pt x="9860" y="115480"/>
                </a:lnTo>
                <a:lnTo>
                  <a:pt x="9380" y="115390"/>
                </a:lnTo>
                <a:lnTo>
                  <a:pt x="8990" y="115100"/>
                </a:lnTo>
                <a:lnTo>
                  <a:pt x="8780" y="114810"/>
                </a:lnTo>
                <a:lnTo>
                  <a:pt x="8740" y="114710"/>
                </a:lnTo>
                <a:lnTo>
                  <a:pt x="8790" y="114650"/>
                </a:lnTo>
                <a:lnTo>
                  <a:pt x="8990" y="114560"/>
                </a:lnTo>
                <a:lnTo>
                  <a:pt x="9060" y="114500"/>
                </a:lnTo>
                <a:lnTo>
                  <a:pt x="9330" y="114190"/>
                </a:lnTo>
                <a:lnTo>
                  <a:pt x="9570" y="113840"/>
                </a:lnTo>
                <a:lnTo>
                  <a:pt x="9770" y="113370"/>
                </a:lnTo>
                <a:lnTo>
                  <a:pt x="9880" y="113160"/>
                </a:lnTo>
                <a:lnTo>
                  <a:pt x="10030" y="113070"/>
                </a:lnTo>
                <a:lnTo>
                  <a:pt x="10230" y="113020"/>
                </a:lnTo>
                <a:lnTo>
                  <a:pt x="10560" y="112750"/>
                </a:lnTo>
                <a:lnTo>
                  <a:pt x="10730" y="112650"/>
                </a:lnTo>
                <a:lnTo>
                  <a:pt x="10730" y="112580"/>
                </a:lnTo>
                <a:lnTo>
                  <a:pt x="10580" y="112600"/>
                </a:lnTo>
                <a:lnTo>
                  <a:pt x="10150" y="112870"/>
                </a:lnTo>
                <a:lnTo>
                  <a:pt x="9840" y="112980"/>
                </a:lnTo>
                <a:lnTo>
                  <a:pt x="9670" y="113080"/>
                </a:lnTo>
                <a:lnTo>
                  <a:pt x="9570" y="113210"/>
                </a:lnTo>
                <a:lnTo>
                  <a:pt x="9540" y="113320"/>
                </a:lnTo>
                <a:lnTo>
                  <a:pt x="9560" y="113400"/>
                </a:lnTo>
                <a:lnTo>
                  <a:pt x="9580" y="113460"/>
                </a:lnTo>
                <a:lnTo>
                  <a:pt x="9570" y="113560"/>
                </a:lnTo>
                <a:lnTo>
                  <a:pt x="9540" y="113580"/>
                </a:lnTo>
                <a:lnTo>
                  <a:pt x="9320" y="113830"/>
                </a:lnTo>
                <a:lnTo>
                  <a:pt x="9310" y="113870"/>
                </a:lnTo>
                <a:lnTo>
                  <a:pt x="9290" y="113860"/>
                </a:lnTo>
                <a:lnTo>
                  <a:pt x="9230" y="113770"/>
                </a:lnTo>
                <a:lnTo>
                  <a:pt x="9230" y="113720"/>
                </a:lnTo>
                <a:lnTo>
                  <a:pt x="9260" y="113640"/>
                </a:lnTo>
                <a:lnTo>
                  <a:pt x="9260" y="113560"/>
                </a:lnTo>
                <a:lnTo>
                  <a:pt x="9180" y="113490"/>
                </a:lnTo>
                <a:lnTo>
                  <a:pt x="9090" y="113800"/>
                </a:lnTo>
                <a:lnTo>
                  <a:pt x="8870" y="113930"/>
                </a:lnTo>
                <a:lnTo>
                  <a:pt x="8350" y="114050"/>
                </a:lnTo>
                <a:lnTo>
                  <a:pt x="8350" y="113870"/>
                </a:lnTo>
                <a:lnTo>
                  <a:pt x="8380" y="113710"/>
                </a:lnTo>
                <a:lnTo>
                  <a:pt x="8440" y="113630"/>
                </a:lnTo>
                <a:lnTo>
                  <a:pt x="8550" y="113700"/>
                </a:lnTo>
                <a:lnTo>
                  <a:pt x="8580" y="113370"/>
                </a:lnTo>
                <a:lnTo>
                  <a:pt x="8650" y="113150"/>
                </a:lnTo>
                <a:lnTo>
                  <a:pt x="8790" y="113000"/>
                </a:lnTo>
                <a:lnTo>
                  <a:pt x="8990" y="112870"/>
                </a:lnTo>
                <a:lnTo>
                  <a:pt x="9410" y="112760"/>
                </a:lnTo>
                <a:lnTo>
                  <a:pt x="9600" y="112670"/>
                </a:lnTo>
                <a:lnTo>
                  <a:pt x="9710" y="112440"/>
                </a:lnTo>
                <a:lnTo>
                  <a:pt x="9470" y="112560"/>
                </a:lnTo>
                <a:lnTo>
                  <a:pt x="9230" y="112650"/>
                </a:lnTo>
                <a:lnTo>
                  <a:pt x="9130" y="112640"/>
                </a:lnTo>
                <a:lnTo>
                  <a:pt x="9000" y="112600"/>
                </a:lnTo>
                <a:lnTo>
                  <a:pt x="8890" y="112540"/>
                </a:lnTo>
                <a:lnTo>
                  <a:pt x="8870" y="112480"/>
                </a:lnTo>
                <a:lnTo>
                  <a:pt x="9250" y="112000"/>
                </a:lnTo>
                <a:lnTo>
                  <a:pt x="9310" y="111900"/>
                </a:lnTo>
                <a:lnTo>
                  <a:pt x="9330" y="111820"/>
                </a:lnTo>
                <a:lnTo>
                  <a:pt x="9260" y="111740"/>
                </a:lnTo>
                <a:lnTo>
                  <a:pt x="9180" y="111750"/>
                </a:lnTo>
                <a:lnTo>
                  <a:pt x="9100" y="111820"/>
                </a:lnTo>
                <a:lnTo>
                  <a:pt x="9030" y="111890"/>
                </a:lnTo>
                <a:lnTo>
                  <a:pt x="9010" y="111940"/>
                </a:lnTo>
                <a:lnTo>
                  <a:pt x="8970" y="112000"/>
                </a:lnTo>
                <a:lnTo>
                  <a:pt x="8950" y="112080"/>
                </a:lnTo>
                <a:lnTo>
                  <a:pt x="8940" y="112130"/>
                </a:lnTo>
                <a:lnTo>
                  <a:pt x="8810" y="112230"/>
                </a:lnTo>
                <a:lnTo>
                  <a:pt x="8770" y="112270"/>
                </a:lnTo>
                <a:lnTo>
                  <a:pt x="8580" y="112590"/>
                </a:lnTo>
                <a:lnTo>
                  <a:pt x="8550" y="112690"/>
                </a:lnTo>
                <a:lnTo>
                  <a:pt x="8450" y="112800"/>
                </a:lnTo>
                <a:lnTo>
                  <a:pt x="7780" y="113000"/>
                </a:lnTo>
                <a:lnTo>
                  <a:pt x="7680" y="113060"/>
                </a:lnTo>
                <a:lnTo>
                  <a:pt x="7520" y="113240"/>
                </a:lnTo>
                <a:lnTo>
                  <a:pt x="7460" y="113280"/>
                </a:lnTo>
                <a:lnTo>
                  <a:pt x="7410" y="113230"/>
                </a:lnTo>
                <a:lnTo>
                  <a:pt x="7360" y="113110"/>
                </a:lnTo>
                <a:lnTo>
                  <a:pt x="7320" y="112980"/>
                </a:lnTo>
                <a:lnTo>
                  <a:pt x="7320" y="112900"/>
                </a:lnTo>
                <a:lnTo>
                  <a:pt x="7350" y="112780"/>
                </a:lnTo>
                <a:lnTo>
                  <a:pt x="7340" y="112650"/>
                </a:lnTo>
                <a:lnTo>
                  <a:pt x="7300" y="112440"/>
                </a:lnTo>
                <a:lnTo>
                  <a:pt x="7300" y="111530"/>
                </a:lnTo>
                <a:lnTo>
                  <a:pt x="7350" y="111300"/>
                </a:lnTo>
                <a:lnTo>
                  <a:pt x="7460" y="111200"/>
                </a:lnTo>
                <a:lnTo>
                  <a:pt x="7920" y="111130"/>
                </a:lnTo>
                <a:lnTo>
                  <a:pt x="8410" y="111130"/>
                </a:lnTo>
                <a:lnTo>
                  <a:pt x="8350" y="111200"/>
                </a:lnTo>
                <a:lnTo>
                  <a:pt x="8410" y="111270"/>
                </a:lnTo>
                <a:lnTo>
                  <a:pt x="8580" y="111120"/>
                </a:lnTo>
                <a:lnTo>
                  <a:pt x="8790" y="111060"/>
                </a:lnTo>
                <a:lnTo>
                  <a:pt x="9230" y="111060"/>
                </a:lnTo>
                <a:lnTo>
                  <a:pt x="9410" y="111030"/>
                </a:lnTo>
                <a:lnTo>
                  <a:pt x="9790" y="110880"/>
                </a:lnTo>
                <a:lnTo>
                  <a:pt x="9980" y="110850"/>
                </a:lnTo>
                <a:lnTo>
                  <a:pt x="10190" y="110890"/>
                </a:lnTo>
                <a:lnTo>
                  <a:pt x="10290" y="110880"/>
                </a:lnTo>
                <a:lnTo>
                  <a:pt x="10370" y="110820"/>
                </a:lnTo>
                <a:lnTo>
                  <a:pt x="10430" y="110740"/>
                </a:lnTo>
                <a:lnTo>
                  <a:pt x="10490" y="110670"/>
                </a:lnTo>
                <a:lnTo>
                  <a:pt x="10630" y="110570"/>
                </a:lnTo>
                <a:lnTo>
                  <a:pt x="10980" y="110420"/>
                </a:lnTo>
                <a:lnTo>
                  <a:pt x="11120" y="110300"/>
                </a:lnTo>
                <a:lnTo>
                  <a:pt x="11210" y="110090"/>
                </a:lnTo>
                <a:lnTo>
                  <a:pt x="10910" y="110210"/>
                </a:lnTo>
                <a:lnTo>
                  <a:pt x="10800" y="110230"/>
                </a:lnTo>
                <a:lnTo>
                  <a:pt x="10300" y="110160"/>
                </a:lnTo>
                <a:lnTo>
                  <a:pt x="9640" y="110360"/>
                </a:lnTo>
                <a:lnTo>
                  <a:pt x="9470" y="110300"/>
                </a:lnTo>
                <a:lnTo>
                  <a:pt x="9600" y="110010"/>
                </a:lnTo>
                <a:lnTo>
                  <a:pt x="9690" y="109900"/>
                </a:lnTo>
                <a:lnTo>
                  <a:pt x="9810" y="109810"/>
                </a:lnTo>
                <a:lnTo>
                  <a:pt x="10190" y="109700"/>
                </a:lnTo>
                <a:lnTo>
                  <a:pt x="10300" y="109600"/>
                </a:lnTo>
                <a:lnTo>
                  <a:pt x="9620" y="109710"/>
                </a:lnTo>
                <a:lnTo>
                  <a:pt x="9500" y="109670"/>
                </a:lnTo>
                <a:lnTo>
                  <a:pt x="9440" y="109430"/>
                </a:lnTo>
                <a:lnTo>
                  <a:pt x="9450" y="109210"/>
                </a:lnTo>
                <a:lnTo>
                  <a:pt x="9530" y="109040"/>
                </a:lnTo>
                <a:lnTo>
                  <a:pt x="9690" y="108980"/>
                </a:lnTo>
                <a:lnTo>
                  <a:pt x="9880" y="108930"/>
                </a:lnTo>
                <a:lnTo>
                  <a:pt x="10230" y="108740"/>
                </a:lnTo>
                <a:lnTo>
                  <a:pt x="10440" y="108710"/>
                </a:lnTo>
                <a:lnTo>
                  <a:pt x="10810" y="108840"/>
                </a:lnTo>
                <a:lnTo>
                  <a:pt x="11010" y="108850"/>
                </a:lnTo>
                <a:lnTo>
                  <a:pt x="11160" y="108710"/>
                </a:lnTo>
                <a:lnTo>
                  <a:pt x="10920" y="108710"/>
                </a:lnTo>
                <a:lnTo>
                  <a:pt x="10810" y="108670"/>
                </a:lnTo>
                <a:lnTo>
                  <a:pt x="10730" y="108560"/>
                </a:lnTo>
                <a:lnTo>
                  <a:pt x="11190" y="108420"/>
                </a:lnTo>
                <a:lnTo>
                  <a:pt x="11390" y="108260"/>
                </a:lnTo>
                <a:lnTo>
                  <a:pt x="11450" y="108010"/>
                </a:lnTo>
                <a:lnTo>
                  <a:pt x="10510" y="108510"/>
                </a:lnTo>
                <a:lnTo>
                  <a:pt x="9930" y="108630"/>
                </a:lnTo>
                <a:lnTo>
                  <a:pt x="9540" y="108850"/>
                </a:lnTo>
                <a:lnTo>
                  <a:pt x="9470" y="108860"/>
                </a:lnTo>
                <a:lnTo>
                  <a:pt x="9310" y="108900"/>
                </a:lnTo>
                <a:lnTo>
                  <a:pt x="9230" y="108910"/>
                </a:lnTo>
                <a:lnTo>
                  <a:pt x="9110" y="108900"/>
                </a:lnTo>
                <a:lnTo>
                  <a:pt x="9050" y="108860"/>
                </a:lnTo>
                <a:lnTo>
                  <a:pt x="8960" y="108670"/>
                </a:lnTo>
                <a:lnTo>
                  <a:pt x="8960" y="108520"/>
                </a:lnTo>
                <a:lnTo>
                  <a:pt x="9230" y="107950"/>
                </a:lnTo>
                <a:lnTo>
                  <a:pt x="9350" y="107340"/>
                </a:lnTo>
                <a:lnTo>
                  <a:pt x="9420" y="107180"/>
                </a:lnTo>
                <a:lnTo>
                  <a:pt x="9740" y="107020"/>
                </a:lnTo>
                <a:lnTo>
                  <a:pt x="10080" y="107160"/>
                </a:lnTo>
                <a:lnTo>
                  <a:pt x="10420" y="107390"/>
                </a:lnTo>
                <a:lnTo>
                  <a:pt x="10730" y="107460"/>
                </a:lnTo>
                <a:lnTo>
                  <a:pt x="10650" y="107220"/>
                </a:lnTo>
                <a:lnTo>
                  <a:pt x="10540" y="106970"/>
                </a:lnTo>
                <a:lnTo>
                  <a:pt x="10430" y="106880"/>
                </a:lnTo>
                <a:lnTo>
                  <a:pt x="10340" y="107110"/>
                </a:lnTo>
                <a:lnTo>
                  <a:pt x="10210" y="107010"/>
                </a:lnTo>
                <a:lnTo>
                  <a:pt x="9940" y="106860"/>
                </a:lnTo>
                <a:lnTo>
                  <a:pt x="9810" y="106770"/>
                </a:lnTo>
                <a:lnTo>
                  <a:pt x="9720" y="106660"/>
                </a:lnTo>
                <a:lnTo>
                  <a:pt x="9700" y="106550"/>
                </a:lnTo>
                <a:lnTo>
                  <a:pt x="9740" y="106420"/>
                </a:lnTo>
                <a:lnTo>
                  <a:pt x="9830" y="106250"/>
                </a:lnTo>
                <a:lnTo>
                  <a:pt x="10070" y="106000"/>
                </a:lnTo>
                <a:lnTo>
                  <a:pt x="10230" y="105880"/>
                </a:lnTo>
                <a:lnTo>
                  <a:pt x="10300" y="105910"/>
                </a:lnTo>
                <a:lnTo>
                  <a:pt x="10350" y="106080"/>
                </a:lnTo>
                <a:lnTo>
                  <a:pt x="10480" y="106210"/>
                </a:lnTo>
                <a:lnTo>
                  <a:pt x="10780" y="106350"/>
                </a:lnTo>
                <a:lnTo>
                  <a:pt x="10710" y="106400"/>
                </a:lnTo>
                <a:lnTo>
                  <a:pt x="10660" y="106460"/>
                </a:lnTo>
                <a:lnTo>
                  <a:pt x="10610" y="106540"/>
                </a:lnTo>
                <a:lnTo>
                  <a:pt x="10590" y="106640"/>
                </a:lnTo>
                <a:lnTo>
                  <a:pt x="10810" y="106610"/>
                </a:lnTo>
                <a:lnTo>
                  <a:pt x="11010" y="106510"/>
                </a:lnTo>
                <a:lnTo>
                  <a:pt x="11200" y="106500"/>
                </a:lnTo>
                <a:lnTo>
                  <a:pt x="11400" y="106700"/>
                </a:lnTo>
                <a:lnTo>
                  <a:pt x="11450" y="106800"/>
                </a:lnTo>
                <a:lnTo>
                  <a:pt x="11480" y="106890"/>
                </a:lnTo>
                <a:lnTo>
                  <a:pt x="11470" y="106990"/>
                </a:lnTo>
                <a:lnTo>
                  <a:pt x="11400" y="107110"/>
                </a:lnTo>
                <a:lnTo>
                  <a:pt x="11220" y="107260"/>
                </a:lnTo>
                <a:lnTo>
                  <a:pt x="11140" y="107350"/>
                </a:lnTo>
                <a:lnTo>
                  <a:pt x="11210" y="107400"/>
                </a:lnTo>
                <a:lnTo>
                  <a:pt x="11450" y="107380"/>
                </a:lnTo>
                <a:lnTo>
                  <a:pt x="11530" y="107330"/>
                </a:lnTo>
                <a:lnTo>
                  <a:pt x="11620" y="107220"/>
                </a:lnTo>
                <a:lnTo>
                  <a:pt x="11670" y="107090"/>
                </a:lnTo>
                <a:lnTo>
                  <a:pt x="11700" y="106960"/>
                </a:lnTo>
                <a:lnTo>
                  <a:pt x="11750" y="106910"/>
                </a:lnTo>
                <a:lnTo>
                  <a:pt x="11940" y="107080"/>
                </a:lnTo>
                <a:lnTo>
                  <a:pt x="12030" y="107140"/>
                </a:lnTo>
                <a:lnTo>
                  <a:pt x="12100" y="107230"/>
                </a:lnTo>
                <a:lnTo>
                  <a:pt x="12150" y="107460"/>
                </a:lnTo>
                <a:lnTo>
                  <a:pt x="12280" y="107800"/>
                </a:lnTo>
                <a:lnTo>
                  <a:pt x="12310" y="107780"/>
                </a:lnTo>
                <a:lnTo>
                  <a:pt x="12320" y="107740"/>
                </a:lnTo>
                <a:lnTo>
                  <a:pt x="12380" y="107780"/>
                </a:lnTo>
                <a:lnTo>
                  <a:pt x="12470" y="107830"/>
                </a:lnTo>
                <a:lnTo>
                  <a:pt x="12520" y="107880"/>
                </a:lnTo>
                <a:lnTo>
                  <a:pt x="12480" y="107550"/>
                </a:lnTo>
                <a:lnTo>
                  <a:pt x="12110" y="107070"/>
                </a:lnTo>
                <a:lnTo>
                  <a:pt x="11400" y="106350"/>
                </a:lnTo>
                <a:lnTo>
                  <a:pt x="11500" y="106210"/>
                </a:lnTo>
                <a:lnTo>
                  <a:pt x="11620" y="106150"/>
                </a:lnTo>
                <a:lnTo>
                  <a:pt x="12340" y="105930"/>
                </a:lnTo>
                <a:lnTo>
                  <a:pt x="12470" y="105940"/>
                </a:lnTo>
                <a:lnTo>
                  <a:pt x="12540" y="106020"/>
                </a:lnTo>
                <a:lnTo>
                  <a:pt x="12660" y="106260"/>
                </a:lnTo>
                <a:lnTo>
                  <a:pt x="12760" y="106350"/>
                </a:lnTo>
                <a:lnTo>
                  <a:pt x="12890" y="106400"/>
                </a:lnTo>
                <a:lnTo>
                  <a:pt x="13040" y="106410"/>
                </a:lnTo>
                <a:lnTo>
                  <a:pt x="13170" y="106350"/>
                </a:lnTo>
                <a:lnTo>
                  <a:pt x="13240" y="106220"/>
                </a:lnTo>
                <a:lnTo>
                  <a:pt x="13130" y="106180"/>
                </a:lnTo>
                <a:lnTo>
                  <a:pt x="12880" y="106190"/>
                </a:lnTo>
                <a:lnTo>
                  <a:pt x="12780" y="106120"/>
                </a:lnTo>
                <a:lnTo>
                  <a:pt x="12720" y="106020"/>
                </a:lnTo>
                <a:lnTo>
                  <a:pt x="12700" y="105970"/>
                </a:lnTo>
                <a:lnTo>
                  <a:pt x="12710" y="105780"/>
                </a:lnTo>
                <a:lnTo>
                  <a:pt x="12750" y="105670"/>
                </a:lnTo>
                <a:lnTo>
                  <a:pt x="12810" y="105620"/>
                </a:lnTo>
                <a:lnTo>
                  <a:pt x="12810" y="105610"/>
                </a:lnTo>
                <a:lnTo>
                  <a:pt x="12550" y="105620"/>
                </a:lnTo>
                <a:lnTo>
                  <a:pt x="12280" y="105740"/>
                </a:lnTo>
                <a:lnTo>
                  <a:pt x="12100" y="105790"/>
                </a:lnTo>
                <a:lnTo>
                  <a:pt x="11520" y="105850"/>
                </a:lnTo>
                <a:lnTo>
                  <a:pt x="11400" y="105780"/>
                </a:lnTo>
                <a:lnTo>
                  <a:pt x="11390" y="105650"/>
                </a:lnTo>
                <a:lnTo>
                  <a:pt x="11320" y="105450"/>
                </a:lnTo>
                <a:lnTo>
                  <a:pt x="11280" y="105250"/>
                </a:lnTo>
                <a:lnTo>
                  <a:pt x="11150" y="105140"/>
                </a:lnTo>
                <a:lnTo>
                  <a:pt x="11120" y="105020"/>
                </a:lnTo>
                <a:lnTo>
                  <a:pt x="11100" y="104580"/>
                </a:lnTo>
                <a:lnTo>
                  <a:pt x="11150" y="104410"/>
                </a:lnTo>
                <a:lnTo>
                  <a:pt x="11310" y="104300"/>
                </a:lnTo>
                <a:lnTo>
                  <a:pt x="11520" y="104310"/>
                </a:lnTo>
                <a:lnTo>
                  <a:pt x="11690" y="104430"/>
                </a:lnTo>
                <a:lnTo>
                  <a:pt x="11960" y="104820"/>
                </a:lnTo>
                <a:lnTo>
                  <a:pt x="12040" y="104880"/>
                </a:lnTo>
                <a:lnTo>
                  <a:pt x="12160" y="104930"/>
                </a:lnTo>
                <a:lnTo>
                  <a:pt x="12270" y="104930"/>
                </a:lnTo>
                <a:lnTo>
                  <a:pt x="12320" y="104850"/>
                </a:lnTo>
                <a:lnTo>
                  <a:pt x="12290" y="104790"/>
                </a:lnTo>
                <a:lnTo>
                  <a:pt x="12030" y="104580"/>
                </a:lnTo>
                <a:lnTo>
                  <a:pt x="11770" y="104240"/>
                </a:lnTo>
                <a:lnTo>
                  <a:pt x="11630" y="104110"/>
                </a:lnTo>
                <a:lnTo>
                  <a:pt x="11450" y="104100"/>
                </a:lnTo>
                <a:lnTo>
                  <a:pt x="11730" y="103640"/>
                </a:lnTo>
                <a:lnTo>
                  <a:pt x="11900" y="103470"/>
                </a:lnTo>
                <a:lnTo>
                  <a:pt x="12060" y="103510"/>
                </a:lnTo>
                <a:lnTo>
                  <a:pt x="12320" y="103960"/>
                </a:lnTo>
                <a:lnTo>
                  <a:pt x="12340" y="104110"/>
                </a:lnTo>
                <a:lnTo>
                  <a:pt x="12330" y="104240"/>
                </a:lnTo>
                <a:lnTo>
                  <a:pt x="12340" y="104350"/>
                </a:lnTo>
                <a:lnTo>
                  <a:pt x="12420" y="104440"/>
                </a:lnTo>
                <a:lnTo>
                  <a:pt x="12460" y="104300"/>
                </a:lnTo>
                <a:lnTo>
                  <a:pt x="12440" y="104100"/>
                </a:lnTo>
                <a:lnTo>
                  <a:pt x="12470" y="104020"/>
                </a:lnTo>
                <a:lnTo>
                  <a:pt x="12580" y="103970"/>
                </a:lnTo>
                <a:lnTo>
                  <a:pt x="13000" y="104020"/>
                </a:lnTo>
                <a:lnTo>
                  <a:pt x="12900" y="103900"/>
                </a:lnTo>
                <a:lnTo>
                  <a:pt x="12500" y="103750"/>
                </a:lnTo>
                <a:lnTo>
                  <a:pt x="12350" y="103650"/>
                </a:lnTo>
                <a:lnTo>
                  <a:pt x="12230" y="103490"/>
                </a:lnTo>
                <a:lnTo>
                  <a:pt x="12150" y="103320"/>
                </a:lnTo>
                <a:lnTo>
                  <a:pt x="12130" y="103160"/>
                </a:lnTo>
                <a:lnTo>
                  <a:pt x="12230" y="103000"/>
                </a:lnTo>
                <a:lnTo>
                  <a:pt x="12400" y="102930"/>
                </a:lnTo>
                <a:lnTo>
                  <a:pt x="12580" y="102990"/>
                </a:lnTo>
                <a:lnTo>
                  <a:pt x="12770" y="103080"/>
                </a:lnTo>
                <a:lnTo>
                  <a:pt x="12960" y="103140"/>
                </a:lnTo>
                <a:lnTo>
                  <a:pt x="13100" y="103210"/>
                </a:lnTo>
                <a:lnTo>
                  <a:pt x="13280" y="103360"/>
                </a:lnTo>
                <a:lnTo>
                  <a:pt x="13430" y="103450"/>
                </a:lnTo>
                <a:lnTo>
                  <a:pt x="13530" y="103340"/>
                </a:lnTo>
                <a:lnTo>
                  <a:pt x="13400" y="103300"/>
                </a:lnTo>
                <a:lnTo>
                  <a:pt x="12550" y="102810"/>
                </a:lnTo>
                <a:lnTo>
                  <a:pt x="12470" y="102720"/>
                </a:lnTo>
                <a:lnTo>
                  <a:pt x="12500" y="102580"/>
                </a:lnTo>
                <a:lnTo>
                  <a:pt x="12620" y="102440"/>
                </a:lnTo>
                <a:lnTo>
                  <a:pt x="12970" y="102140"/>
                </a:lnTo>
                <a:lnTo>
                  <a:pt x="13090" y="102080"/>
                </a:lnTo>
                <a:lnTo>
                  <a:pt x="13220" y="102050"/>
                </a:lnTo>
                <a:lnTo>
                  <a:pt x="13390" y="102040"/>
                </a:lnTo>
                <a:lnTo>
                  <a:pt x="13350" y="102000"/>
                </a:lnTo>
                <a:lnTo>
                  <a:pt x="13280" y="101880"/>
                </a:lnTo>
                <a:lnTo>
                  <a:pt x="13240" y="101840"/>
                </a:lnTo>
                <a:lnTo>
                  <a:pt x="13790" y="101510"/>
                </a:lnTo>
                <a:lnTo>
                  <a:pt x="14020" y="101490"/>
                </a:lnTo>
                <a:lnTo>
                  <a:pt x="14120" y="101800"/>
                </a:lnTo>
                <a:lnTo>
                  <a:pt x="14140" y="101850"/>
                </a:lnTo>
                <a:lnTo>
                  <a:pt x="14190" y="101900"/>
                </a:lnTo>
                <a:lnTo>
                  <a:pt x="14240" y="101980"/>
                </a:lnTo>
                <a:lnTo>
                  <a:pt x="14260" y="102070"/>
                </a:lnTo>
                <a:lnTo>
                  <a:pt x="14240" y="102170"/>
                </a:lnTo>
                <a:lnTo>
                  <a:pt x="14170" y="102360"/>
                </a:lnTo>
                <a:lnTo>
                  <a:pt x="14160" y="102450"/>
                </a:lnTo>
                <a:lnTo>
                  <a:pt x="14220" y="102590"/>
                </a:lnTo>
                <a:lnTo>
                  <a:pt x="14310" y="102690"/>
                </a:lnTo>
                <a:lnTo>
                  <a:pt x="14360" y="102810"/>
                </a:lnTo>
                <a:lnTo>
                  <a:pt x="14310" y="103000"/>
                </a:lnTo>
                <a:lnTo>
                  <a:pt x="14570" y="103030"/>
                </a:lnTo>
                <a:lnTo>
                  <a:pt x="14690" y="103010"/>
                </a:lnTo>
                <a:lnTo>
                  <a:pt x="14670" y="102900"/>
                </a:lnTo>
                <a:lnTo>
                  <a:pt x="14640" y="102840"/>
                </a:lnTo>
                <a:lnTo>
                  <a:pt x="14620" y="102770"/>
                </a:lnTo>
                <a:lnTo>
                  <a:pt x="14600" y="102690"/>
                </a:lnTo>
                <a:lnTo>
                  <a:pt x="14600" y="102620"/>
                </a:lnTo>
                <a:lnTo>
                  <a:pt x="14580" y="102560"/>
                </a:lnTo>
                <a:lnTo>
                  <a:pt x="14430" y="102420"/>
                </a:lnTo>
                <a:lnTo>
                  <a:pt x="14410" y="102320"/>
                </a:lnTo>
                <a:lnTo>
                  <a:pt x="14430" y="102170"/>
                </a:lnTo>
                <a:lnTo>
                  <a:pt x="14430" y="102010"/>
                </a:lnTo>
                <a:lnTo>
                  <a:pt x="14380" y="101870"/>
                </a:lnTo>
                <a:lnTo>
                  <a:pt x="14330" y="101770"/>
                </a:lnTo>
                <a:lnTo>
                  <a:pt x="14230" y="101440"/>
                </a:lnTo>
                <a:lnTo>
                  <a:pt x="14210" y="101320"/>
                </a:lnTo>
                <a:lnTo>
                  <a:pt x="14300" y="100980"/>
                </a:lnTo>
                <a:lnTo>
                  <a:pt x="14500" y="100760"/>
                </a:lnTo>
                <a:lnTo>
                  <a:pt x="14760" y="100730"/>
                </a:lnTo>
                <a:lnTo>
                  <a:pt x="14980" y="100950"/>
                </a:lnTo>
                <a:lnTo>
                  <a:pt x="15030" y="101080"/>
                </a:lnTo>
                <a:lnTo>
                  <a:pt x="15010" y="101150"/>
                </a:lnTo>
                <a:lnTo>
                  <a:pt x="14960" y="101220"/>
                </a:lnTo>
                <a:lnTo>
                  <a:pt x="14890" y="101360"/>
                </a:lnTo>
                <a:lnTo>
                  <a:pt x="14860" y="101540"/>
                </a:lnTo>
                <a:lnTo>
                  <a:pt x="14880" y="101690"/>
                </a:lnTo>
                <a:lnTo>
                  <a:pt x="14950" y="101810"/>
                </a:lnTo>
                <a:lnTo>
                  <a:pt x="15070" y="101900"/>
                </a:lnTo>
                <a:lnTo>
                  <a:pt x="15090" y="101680"/>
                </a:lnTo>
                <a:lnTo>
                  <a:pt x="15150" y="101530"/>
                </a:lnTo>
                <a:lnTo>
                  <a:pt x="15220" y="101400"/>
                </a:lnTo>
                <a:lnTo>
                  <a:pt x="15280" y="101220"/>
                </a:lnTo>
                <a:lnTo>
                  <a:pt x="15260" y="101020"/>
                </a:lnTo>
                <a:lnTo>
                  <a:pt x="15080" y="100810"/>
                </a:lnTo>
                <a:lnTo>
                  <a:pt x="15030" y="100640"/>
                </a:lnTo>
                <a:lnTo>
                  <a:pt x="14950" y="100510"/>
                </a:lnTo>
                <a:lnTo>
                  <a:pt x="14940" y="100440"/>
                </a:lnTo>
                <a:lnTo>
                  <a:pt x="15070" y="100370"/>
                </a:lnTo>
                <a:lnTo>
                  <a:pt x="15150" y="100300"/>
                </a:lnTo>
                <a:lnTo>
                  <a:pt x="15220" y="100250"/>
                </a:lnTo>
                <a:lnTo>
                  <a:pt x="15300" y="100310"/>
                </a:lnTo>
                <a:lnTo>
                  <a:pt x="15430" y="100500"/>
                </a:lnTo>
                <a:lnTo>
                  <a:pt x="15550" y="100620"/>
                </a:lnTo>
                <a:lnTo>
                  <a:pt x="15680" y="100690"/>
                </a:lnTo>
                <a:lnTo>
                  <a:pt x="15860" y="100740"/>
                </a:lnTo>
                <a:lnTo>
                  <a:pt x="15740" y="100680"/>
                </a:lnTo>
                <a:lnTo>
                  <a:pt x="15470" y="100340"/>
                </a:lnTo>
                <a:lnTo>
                  <a:pt x="15290" y="100170"/>
                </a:lnTo>
                <a:lnTo>
                  <a:pt x="15260" y="100070"/>
                </a:lnTo>
                <a:lnTo>
                  <a:pt x="15320" y="99930"/>
                </a:lnTo>
                <a:lnTo>
                  <a:pt x="15430" y="99840"/>
                </a:lnTo>
                <a:lnTo>
                  <a:pt x="15810" y="99730"/>
                </a:lnTo>
                <a:lnTo>
                  <a:pt x="15860" y="99670"/>
                </a:lnTo>
                <a:lnTo>
                  <a:pt x="15910" y="99530"/>
                </a:lnTo>
                <a:lnTo>
                  <a:pt x="15950" y="99460"/>
                </a:lnTo>
                <a:lnTo>
                  <a:pt x="16000" y="99430"/>
                </a:lnTo>
                <a:lnTo>
                  <a:pt x="16120" y="99390"/>
                </a:lnTo>
                <a:lnTo>
                  <a:pt x="16170" y="99350"/>
                </a:lnTo>
                <a:lnTo>
                  <a:pt x="16370" y="99130"/>
                </a:lnTo>
                <a:lnTo>
                  <a:pt x="16580" y="99050"/>
                </a:lnTo>
                <a:lnTo>
                  <a:pt x="16790" y="99090"/>
                </a:lnTo>
                <a:lnTo>
                  <a:pt x="17100" y="99380"/>
                </a:lnTo>
                <a:lnTo>
                  <a:pt x="17340" y="99520"/>
                </a:lnTo>
                <a:lnTo>
                  <a:pt x="17430" y="99620"/>
                </a:lnTo>
                <a:lnTo>
                  <a:pt x="17650" y="100060"/>
                </a:lnTo>
                <a:lnTo>
                  <a:pt x="17700" y="99950"/>
                </a:lnTo>
                <a:lnTo>
                  <a:pt x="17710" y="99800"/>
                </a:lnTo>
                <a:lnTo>
                  <a:pt x="17700" y="99650"/>
                </a:lnTo>
                <a:lnTo>
                  <a:pt x="17650" y="99520"/>
                </a:lnTo>
                <a:lnTo>
                  <a:pt x="17610" y="99480"/>
                </a:lnTo>
                <a:lnTo>
                  <a:pt x="17450" y="99390"/>
                </a:lnTo>
                <a:lnTo>
                  <a:pt x="17260" y="99180"/>
                </a:lnTo>
                <a:lnTo>
                  <a:pt x="17220" y="99150"/>
                </a:lnTo>
                <a:lnTo>
                  <a:pt x="17180" y="99140"/>
                </a:lnTo>
                <a:lnTo>
                  <a:pt x="17150" y="99120"/>
                </a:lnTo>
                <a:lnTo>
                  <a:pt x="17110" y="99050"/>
                </a:lnTo>
                <a:lnTo>
                  <a:pt x="17100" y="98970"/>
                </a:lnTo>
                <a:lnTo>
                  <a:pt x="17110" y="98710"/>
                </a:lnTo>
                <a:lnTo>
                  <a:pt x="17070" y="98420"/>
                </a:lnTo>
                <a:lnTo>
                  <a:pt x="17020" y="98280"/>
                </a:lnTo>
                <a:lnTo>
                  <a:pt x="16970" y="98160"/>
                </a:lnTo>
                <a:lnTo>
                  <a:pt x="17140" y="97920"/>
                </a:lnTo>
                <a:lnTo>
                  <a:pt x="17720" y="97250"/>
                </a:lnTo>
                <a:lnTo>
                  <a:pt x="17920" y="97070"/>
                </a:lnTo>
                <a:lnTo>
                  <a:pt x="18180" y="96890"/>
                </a:lnTo>
                <a:lnTo>
                  <a:pt x="18360" y="96660"/>
                </a:lnTo>
                <a:lnTo>
                  <a:pt x="18320" y="96340"/>
                </a:lnTo>
                <a:lnTo>
                  <a:pt x="18960" y="96340"/>
                </a:lnTo>
                <a:lnTo>
                  <a:pt x="19020" y="96300"/>
                </a:lnTo>
                <a:lnTo>
                  <a:pt x="19110" y="96130"/>
                </a:lnTo>
                <a:lnTo>
                  <a:pt x="19110" y="95980"/>
                </a:lnTo>
                <a:lnTo>
                  <a:pt x="19090" y="95950"/>
                </a:lnTo>
                <a:lnTo>
                  <a:pt x="19470" y="95820"/>
                </a:lnTo>
                <a:lnTo>
                  <a:pt x="19830" y="95800"/>
                </a:lnTo>
                <a:lnTo>
                  <a:pt x="20080" y="95910"/>
                </a:lnTo>
                <a:lnTo>
                  <a:pt x="20320" y="96070"/>
                </a:lnTo>
                <a:lnTo>
                  <a:pt x="20460" y="96240"/>
                </a:lnTo>
                <a:lnTo>
                  <a:pt x="20600" y="96450"/>
                </a:lnTo>
                <a:lnTo>
                  <a:pt x="20670" y="96650"/>
                </a:lnTo>
                <a:lnTo>
                  <a:pt x="20760" y="96820"/>
                </a:lnTo>
                <a:lnTo>
                  <a:pt x="20700" y="97050"/>
                </a:lnTo>
                <a:lnTo>
                  <a:pt x="20640" y="97220"/>
                </a:lnTo>
                <a:lnTo>
                  <a:pt x="20440" y="98010"/>
                </a:lnTo>
                <a:lnTo>
                  <a:pt x="20290" y="98170"/>
                </a:lnTo>
                <a:lnTo>
                  <a:pt x="20060" y="98340"/>
                </a:lnTo>
                <a:lnTo>
                  <a:pt x="19820" y="98640"/>
                </a:lnTo>
                <a:lnTo>
                  <a:pt x="19570" y="99070"/>
                </a:lnTo>
                <a:lnTo>
                  <a:pt x="19430" y="99440"/>
                </a:lnTo>
                <a:lnTo>
                  <a:pt x="19260" y="100180"/>
                </a:lnTo>
                <a:lnTo>
                  <a:pt x="19280" y="100540"/>
                </a:lnTo>
                <a:lnTo>
                  <a:pt x="19160" y="101340"/>
                </a:lnTo>
                <a:lnTo>
                  <a:pt x="19010" y="101710"/>
                </a:lnTo>
                <a:lnTo>
                  <a:pt x="19050" y="102090"/>
                </a:lnTo>
                <a:lnTo>
                  <a:pt x="19120" y="102420"/>
                </a:lnTo>
                <a:lnTo>
                  <a:pt x="19260" y="102730"/>
                </a:lnTo>
                <a:lnTo>
                  <a:pt x="19460" y="102990"/>
                </a:lnTo>
                <a:lnTo>
                  <a:pt x="19650" y="103180"/>
                </a:lnTo>
                <a:lnTo>
                  <a:pt x="20050" y="103360"/>
                </a:lnTo>
                <a:lnTo>
                  <a:pt x="20070" y="103550"/>
                </a:lnTo>
                <a:lnTo>
                  <a:pt x="19810" y="104400"/>
                </a:lnTo>
                <a:lnTo>
                  <a:pt x="19840" y="104690"/>
                </a:lnTo>
                <a:lnTo>
                  <a:pt x="19960" y="105020"/>
                </a:lnTo>
                <a:lnTo>
                  <a:pt x="20190" y="105500"/>
                </a:lnTo>
                <a:lnTo>
                  <a:pt x="20200" y="105780"/>
                </a:lnTo>
                <a:lnTo>
                  <a:pt x="20290" y="106080"/>
                </a:lnTo>
                <a:lnTo>
                  <a:pt x="20640" y="106260"/>
                </a:lnTo>
                <a:lnTo>
                  <a:pt x="20920" y="106280"/>
                </a:lnTo>
                <a:lnTo>
                  <a:pt x="21390" y="106240"/>
                </a:lnTo>
                <a:lnTo>
                  <a:pt x="22620" y="105660"/>
                </a:lnTo>
                <a:lnTo>
                  <a:pt x="22790" y="105750"/>
                </a:lnTo>
                <a:lnTo>
                  <a:pt x="22990" y="106260"/>
                </a:lnTo>
                <a:lnTo>
                  <a:pt x="23440" y="106900"/>
                </a:lnTo>
                <a:lnTo>
                  <a:pt x="23620" y="107250"/>
                </a:lnTo>
                <a:lnTo>
                  <a:pt x="23860" y="107350"/>
                </a:lnTo>
                <a:lnTo>
                  <a:pt x="24130" y="107400"/>
                </a:lnTo>
                <a:lnTo>
                  <a:pt x="24440" y="107250"/>
                </a:lnTo>
                <a:lnTo>
                  <a:pt x="25210" y="106120"/>
                </a:lnTo>
                <a:lnTo>
                  <a:pt x="25530" y="105950"/>
                </a:lnTo>
                <a:lnTo>
                  <a:pt x="25790" y="106100"/>
                </a:lnTo>
                <a:lnTo>
                  <a:pt x="26430" y="106820"/>
                </a:lnTo>
                <a:lnTo>
                  <a:pt x="26560" y="107250"/>
                </a:lnTo>
                <a:lnTo>
                  <a:pt x="26260" y="107530"/>
                </a:lnTo>
                <a:lnTo>
                  <a:pt x="25770" y="108820"/>
                </a:lnTo>
                <a:lnTo>
                  <a:pt x="25330" y="109720"/>
                </a:lnTo>
                <a:lnTo>
                  <a:pt x="25220" y="110170"/>
                </a:lnTo>
                <a:lnTo>
                  <a:pt x="25180" y="110490"/>
                </a:lnTo>
                <a:lnTo>
                  <a:pt x="25180" y="110770"/>
                </a:lnTo>
                <a:lnTo>
                  <a:pt x="25200" y="110950"/>
                </a:lnTo>
                <a:lnTo>
                  <a:pt x="25240" y="111160"/>
                </a:lnTo>
                <a:lnTo>
                  <a:pt x="25270" y="111510"/>
                </a:lnTo>
                <a:lnTo>
                  <a:pt x="25390" y="111650"/>
                </a:lnTo>
                <a:lnTo>
                  <a:pt x="25600" y="111840"/>
                </a:lnTo>
                <a:lnTo>
                  <a:pt x="25690" y="112060"/>
                </a:lnTo>
                <a:lnTo>
                  <a:pt x="25720" y="112320"/>
                </a:lnTo>
                <a:lnTo>
                  <a:pt x="25690" y="112600"/>
                </a:lnTo>
                <a:lnTo>
                  <a:pt x="25700" y="112900"/>
                </a:lnTo>
                <a:lnTo>
                  <a:pt x="25760" y="113230"/>
                </a:lnTo>
                <a:lnTo>
                  <a:pt x="25940" y="113490"/>
                </a:lnTo>
                <a:lnTo>
                  <a:pt x="26130" y="113840"/>
                </a:lnTo>
                <a:lnTo>
                  <a:pt x="26210" y="114180"/>
                </a:lnTo>
                <a:lnTo>
                  <a:pt x="26200" y="114440"/>
                </a:lnTo>
                <a:lnTo>
                  <a:pt x="26280" y="114720"/>
                </a:lnTo>
                <a:lnTo>
                  <a:pt x="26510" y="115290"/>
                </a:lnTo>
                <a:lnTo>
                  <a:pt x="26490" y="115950"/>
                </a:lnTo>
                <a:lnTo>
                  <a:pt x="26440" y="116240"/>
                </a:lnTo>
                <a:lnTo>
                  <a:pt x="26340" y="116500"/>
                </a:lnTo>
                <a:lnTo>
                  <a:pt x="26290" y="116810"/>
                </a:lnTo>
                <a:lnTo>
                  <a:pt x="26380" y="117070"/>
                </a:lnTo>
                <a:lnTo>
                  <a:pt x="26440" y="117340"/>
                </a:lnTo>
                <a:lnTo>
                  <a:pt x="26430" y="117610"/>
                </a:lnTo>
                <a:lnTo>
                  <a:pt x="26470" y="117830"/>
                </a:lnTo>
                <a:lnTo>
                  <a:pt x="26760" y="118230"/>
                </a:lnTo>
                <a:lnTo>
                  <a:pt x="26770" y="118430"/>
                </a:lnTo>
                <a:lnTo>
                  <a:pt x="26680" y="118700"/>
                </a:lnTo>
                <a:lnTo>
                  <a:pt x="26560" y="118920"/>
                </a:lnTo>
                <a:lnTo>
                  <a:pt x="26540" y="119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