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Otago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Otago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26540" y="119470"/>
                </a:moveTo>
                <a:lnTo>
                  <a:pt x="26560" y="118920"/>
                </a:lnTo>
                <a:lnTo>
                  <a:pt x="26680" y="118700"/>
                </a:lnTo>
                <a:lnTo>
                  <a:pt x="26770" y="118430"/>
                </a:lnTo>
                <a:lnTo>
                  <a:pt x="26760" y="118230"/>
                </a:lnTo>
                <a:lnTo>
                  <a:pt x="26470" y="117830"/>
                </a:lnTo>
                <a:lnTo>
                  <a:pt x="26430" y="117610"/>
                </a:lnTo>
                <a:lnTo>
                  <a:pt x="26440" y="117340"/>
                </a:lnTo>
                <a:lnTo>
                  <a:pt x="26380" y="117070"/>
                </a:lnTo>
                <a:lnTo>
                  <a:pt x="26290" y="116810"/>
                </a:lnTo>
                <a:lnTo>
                  <a:pt x="26340" y="116500"/>
                </a:lnTo>
                <a:lnTo>
                  <a:pt x="26440" y="116240"/>
                </a:lnTo>
                <a:lnTo>
                  <a:pt x="26490" y="115950"/>
                </a:lnTo>
                <a:lnTo>
                  <a:pt x="26510" y="115290"/>
                </a:lnTo>
                <a:lnTo>
                  <a:pt x="26280" y="114720"/>
                </a:lnTo>
                <a:lnTo>
                  <a:pt x="26200" y="114440"/>
                </a:lnTo>
                <a:lnTo>
                  <a:pt x="26210" y="114180"/>
                </a:lnTo>
                <a:lnTo>
                  <a:pt x="26130" y="113840"/>
                </a:lnTo>
                <a:lnTo>
                  <a:pt x="25940" y="113490"/>
                </a:lnTo>
                <a:lnTo>
                  <a:pt x="25760" y="113230"/>
                </a:lnTo>
                <a:lnTo>
                  <a:pt x="25700" y="112900"/>
                </a:lnTo>
                <a:lnTo>
                  <a:pt x="25690" y="112600"/>
                </a:lnTo>
                <a:lnTo>
                  <a:pt x="25720" y="112320"/>
                </a:lnTo>
                <a:lnTo>
                  <a:pt x="25690" y="112060"/>
                </a:lnTo>
                <a:lnTo>
                  <a:pt x="25600" y="111840"/>
                </a:lnTo>
                <a:lnTo>
                  <a:pt x="25390" y="111650"/>
                </a:lnTo>
                <a:lnTo>
                  <a:pt x="25270" y="111510"/>
                </a:lnTo>
                <a:lnTo>
                  <a:pt x="25240" y="111160"/>
                </a:lnTo>
                <a:lnTo>
                  <a:pt x="25200" y="110950"/>
                </a:lnTo>
                <a:lnTo>
                  <a:pt x="25180" y="110770"/>
                </a:lnTo>
                <a:lnTo>
                  <a:pt x="25180" y="110490"/>
                </a:lnTo>
                <a:lnTo>
                  <a:pt x="25220" y="110170"/>
                </a:lnTo>
                <a:lnTo>
                  <a:pt x="25330" y="109720"/>
                </a:lnTo>
                <a:lnTo>
                  <a:pt x="25770" y="108820"/>
                </a:lnTo>
                <a:lnTo>
                  <a:pt x="26260" y="107530"/>
                </a:lnTo>
                <a:lnTo>
                  <a:pt x="26560" y="107250"/>
                </a:lnTo>
                <a:lnTo>
                  <a:pt x="26430" y="106820"/>
                </a:lnTo>
                <a:lnTo>
                  <a:pt x="25790" y="106100"/>
                </a:lnTo>
                <a:lnTo>
                  <a:pt x="25530" y="105950"/>
                </a:lnTo>
                <a:lnTo>
                  <a:pt x="25210" y="106120"/>
                </a:lnTo>
                <a:lnTo>
                  <a:pt x="24440" y="107250"/>
                </a:lnTo>
                <a:lnTo>
                  <a:pt x="24130" y="107400"/>
                </a:lnTo>
                <a:lnTo>
                  <a:pt x="23860" y="107350"/>
                </a:lnTo>
                <a:lnTo>
                  <a:pt x="23620" y="107250"/>
                </a:lnTo>
                <a:lnTo>
                  <a:pt x="23440" y="106900"/>
                </a:lnTo>
                <a:lnTo>
                  <a:pt x="22990" y="106260"/>
                </a:lnTo>
                <a:lnTo>
                  <a:pt x="22790" y="105750"/>
                </a:lnTo>
                <a:lnTo>
                  <a:pt x="22620" y="105660"/>
                </a:lnTo>
                <a:lnTo>
                  <a:pt x="21390" y="106240"/>
                </a:lnTo>
                <a:lnTo>
                  <a:pt x="20920" y="106280"/>
                </a:lnTo>
                <a:lnTo>
                  <a:pt x="20640" y="106260"/>
                </a:lnTo>
                <a:lnTo>
                  <a:pt x="20290" y="106080"/>
                </a:lnTo>
                <a:lnTo>
                  <a:pt x="20200" y="105780"/>
                </a:lnTo>
                <a:lnTo>
                  <a:pt x="20190" y="105500"/>
                </a:lnTo>
                <a:lnTo>
                  <a:pt x="19960" y="105020"/>
                </a:lnTo>
                <a:lnTo>
                  <a:pt x="19840" y="104690"/>
                </a:lnTo>
                <a:lnTo>
                  <a:pt x="19810" y="104400"/>
                </a:lnTo>
                <a:lnTo>
                  <a:pt x="20070" y="103550"/>
                </a:lnTo>
                <a:lnTo>
                  <a:pt x="20050" y="103360"/>
                </a:lnTo>
                <a:lnTo>
                  <a:pt x="19650" y="103180"/>
                </a:lnTo>
                <a:lnTo>
                  <a:pt x="19460" y="102990"/>
                </a:lnTo>
                <a:lnTo>
                  <a:pt x="19260" y="102730"/>
                </a:lnTo>
                <a:lnTo>
                  <a:pt x="19120" y="102420"/>
                </a:lnTo>
                <a:lnTo>
                  <a:pt x="19050" y="102090"/>
                </a:lnTo>
                <a:lnTo>
                  <a:pt x="19010" y="101710"/>
                </a:lnTo>
                <a:lnTo>
                  <a:pt x="19160" y="101340"/>
                </a:lnTo>
                <a:lnTo>
                  <a:pt x="19280" y="100540"/>
                </a:lnTo>
                <a:lnTo>
                  <a:pt x="19260" y="100180"/>
                </a:lnTo>
                <a:lnTo>
                  <a:pt x="19430" y="99440"/>
                </a:lnTo>
                <a:lnTo>
                  <a:pt x="19570" y="99070"/>
                </a:lnTo>
                <a:lnTo>
                  <a:pt x="19820" y="98640"/>
                </a:lnTo>
                <a:lnTo>
                  <a:pt x="20060" y="98340"/>
                </a:lnTo>
                <a:lnTo>
                  <a:pt x="20290" y="98170"/>
                </a:lnTo>
                <a:lnTo>
                  <a:pt x="20440" y="98010"/>
                </a:lnTo>
                <a:lnTo>
                  <a:pt x="21330" y="97920"/>
                </a:lnTo>
                <a:lnTo>
                  <a:pt x="22710" y="97250"/>
                </a:lnTo>
                <a:lnTo>
                  <a:pt x="23170" y="97180"/>
                </a:lnTo>
                <a:lnTo>
                  <a:pt x="23370" y="97060"/>
                </a:lnTo>
                <a:lnTo>
                  <a:pt x="23630" y="96780"/>
                </a:lnTo>
                <a:lnTo>
                  <a:pt x="23790" y="96530"/>
                </a:lnTo>
                <a:lnTo>
                  <a:pt x="23960" y="96060"/>
                </a:lnTo>
                <a:lnTo>
                  <a:pt x="24010" y="95860"/>
                </a:lnTo>
                <a:lnTo>
                  <a:pt x="24080" y="95650"/>
                </a:lnTo>
                <a:lnTo>
                  <a:pt x="24210" y="95490"/>
                </a:lnTo>
                <a:lnTo>
                  <a:pt x="24380" y="95330"/>
                </a:lnTo>
                <a:lnTo>
                  <a:pt x="24620" y="95180"/>
                </a:lnTo>
                <a:lnTo>
                  <a:pt x="24870" y="94880"/>
                </a:lnTo>
                <a:lnTo>
                  <a:pt x="24950" y="94700"/>
                </a:lnTo>
                <a:lnTo>
                  <a:pt x="25020" y="94600"/>
                </a:lnTo>
                <a:lnTo>
                  <a:pt x="25360" y="94330"/>
                </a:lnTo>
                <a:lnTo>
                  <a:pt x="25680" y="94180"/>
                </a:lnTo>
                <a:lnTo>
                  <a:pt x="25980" y="94130"/>
                </a:lnTo>
                <a:lnTo>
                  <a:pt x="26330" y="94150"/>
                </a:lnTo>
                <a:lnTo>
                  <a:pt x="26770" y="94080"/>
                </a:lnTo>
                <a:lnTo>
                  <a:pt x="27030" y="93940"/>
                </a:lnTo>
                <a:lnTo>
                  <a:pt x="27240" y="93930"/>
                </a:lnTo>
                <a:lnTo>
                  <a:pt x="27360" y="94030"/>
                </a:lnTo>
                <a:lnTo>
                  <a:pt x="27540" y="94120"/>
                </a:lnTo>
                <a:lnTo>
                  <a:pt x="27770" y="94190"/>
                </a:lnTo>
                <a:lnTo>
                  <a:pt x="28050" y="94040"/>
                </a:lnTo>
                <a:lnTo>
                  <a:pt x="28290" y="93860"/>
                </a:lnTo>
                <a:lnTo>
                  <a:pt x="28580" y="93710"/>
                </a:lnTo>
                <a:lnTo>
                  <a:pt x="28840" y="93530"/>
                </a:lnTo>
                <a:lnTo>
                  <a:pt x="29050" y="93410"/>
                </a:lnTo>
                <a:lnTo>
                  <a:pt x="29190" y="93220"/>
                </a:lnTo>
                <a:lnTo>
                  <a:pt x="29290" y="93020"/>
                </a:lnTo>
                <a:lnTo>
                  <a:pt x="29410" y="92850"/>
                </a:lnTo>
                <a:lnTo>
                  <a:pt x="29590" y="92820"/>
                </a:lnTo>
                <a:lnTo>
                  <a:pt x="29720" y="92820"/>
                </a:lnTo>
                <a:lnTo>
                  <a:pt x="29920" y="92940"/>
                </a:lnTo>
                <a:lnTo>
                  <a:pt x="29980" y="93490"/>
                </a:lnTo>
                <a:lnTo>
                  <a:pt x="29900" y="93730"/>
                </a:lnTo>
                <a:lnTo>
                  <a:pt x="29720" y="94030"/>
                </a:lnTo>
                <a:lnTo>
                  <a:pt x="29600" y="94300"/>
                </a:lnTo>
                <a:lnTo>
                  <a:pt x="29440" y="94490"/>
                </a:lnTo>
                <a:lnTo>
                  <a:pt x="29270" y="94760"/>
                </a:lnTo>
                <a:lnTo>
                  <a:pt x="29190" y="94950"/>
                </a:lnTo>
                <a:lnTo>
                  <a:pt x="29040" y="95180"/>
                </a:lnTo>
                <a:lnTo>
                  <a:pt x="29020" y="95400"/>
                </a:lnTo>
                <a:lnTo>
                  <a:pt x="29020" y="97190"/>
                </a:lnTo>
                <a:lnTo>
                  <a:pt x="29040" y="97430"/>
                </a:lnTo>
                <a:lnTo>
                  <a:pt x="29080" y="97580"/>
                </a:lnTo>
                <a:lnTo>
                  <a:pt x="29300" y="97670"/>
                </a:lnTo>
                <a:lnTo>
                  <a:pt x="29500" y="97850"/>
                </a:lnTo>
                <a:lnTo>
                  <a:pt x="29610" y="98110"/>
                </a:lnTo>
                <a:lnTo>
                  <a:pt x="29720" y="98760"/>
                </a:lnTo>
                <a:lnTo>
                  <a:pt x="29860" y="98950"/>
                </a:lnTo>
                <a:lnTo>
                  <a:pt x="30020" y="99040"/>
                </a:lnTo>
                <a:lnTo>
                  <a:pt x="30220" y="99010"/>
                </a:lnTo>
                <a:lnTo>
                  <a:pt x="30410" y="99280"/>
                </a:lnTo>
                <a:lnTo>
                  <a:pt x="30810" y="99700"/>
                </a:lnTo>
                <a:lnTo>
                  <a:pt x="31330" y="99630"/>
                </a:lnTo>
                <a:lnTo>
                  <a:pt x="31560" y="99740"/>
                </a:lnTo>
                <a:lnTo>
                  <a:pt x="31770" y="100020"/>
                </a:lnTo>
                <a:lnTo>
                  <a:pt x="31940" y="100370"/>
                </a:lnTo>
                <a:lnTo>
                  <a:pt x="32160" y="101090"/>
                </a:lnTo>
                <a:lnTo>
                  <a:pt x="32410" y="101680"/>
                </a:lnTo>
                <a:lnTo>
                  <a:pt x="32620" y="102020"/>
                </a:lnTo>
                <a:lnTo>
                  <a:pt x="32770" y="102210"/>
                </a:lnTo>
                <a:lnTo>
                  <a:pt x="32990" y="102330"/>
                </a:lnTo>
                <a:lnTo>
                  <a:pt x="33490" y="102370"/>
                </a:lnTo>
                <a:lnTo>
                  <a:pt x="34110" y="102230"/>
                </a:lnTo>
                <a:lnTo>
                  <a:pt x="34380" y="102250"/>
                </a:lnTo>
                <a:lnTo>
                  <a:pt x="34510" y="102340"/>
                </a:lnTo>
                <a:lnTo>
                  <a:pt x="34600" y="102540"/>
                </a:lnTo>
                <a:lnTo>
                  <a:pt x="34580" y="102750"/>
                </a:lnTo>
                <a:lnTo>
                  <a:pt x="34620" y="103030"/>
                </a:lnTo>
                <a:lnTo>
                  <a:pt x="34690" y="103290"/>
                </a:lnTo>
                <a:lnTo>
                  <a:pt x="34850" y="103550"/>
                </a:lnTo>
                <a:lnTo>
                  <a:pt x="34990" y="103680"/>
                </a:lnTo>
                <a:lnTo>
                  <a:pt x="35680" y="103290"/>
                </a:lnTo>
                <a:lnTo>
                  <a:pt x="36780" y="102270"/>
                </a:lnTo>
                <a:lnTo>
                  <a:pt x="37030" y="102140"/>
                </a:lnTo>
                <a:lnTo>
                  <a:pt x="37310" y="102070"/>
                </a:lnTo>
                <a:lnTo>
                  <a:pt x="37590" y="102060"/>
                </a:lnTo>
                <a:lnTo>
                  <a:pt x="38180" y="101900"/>
                </a:lnTo>
                <a:lnTo>
                  <a:pt x="39440" y="102250"/>
                </a:lnTo>
                <a:lnTo>
                  <a:pt x="40180" y="102550"/>
                </a:lnTo>
                <a:lnTo>
                  <a:pt x="40520" y="102610"/>
                </a:lnTo>
                <a:lnTo>
                  <a:pt x="40450" y="102760"/>
                </a:lnTo>
                <a:lnTo>
                  <a:pt x="40420" y="102920"/>
                </a:lnTo>
                <a:lnTo>
                  <a:pt x="39940" y="103820"/>
                </a:lnTo>
                <a:lnTo>
                  <a:pt x="39160" y="104630"/>
                </a:lnTo>
                <a:lnTo>
                  <a:pt x="38780" y="105460"/>
                </a:lnTo>
                <a:lnTo>
                  <a:pt x="38610" y="106180"/>
                </a:lnTo>
                <a:lnTo>
                  <a:pt x="38510" y="106390"/>
                </a:lnTo>
                <a:lnTo>
                  <a:pt x="38430" y="106640"/>
                </a:lnTo>
                <a:lnTo>
                  <a:pt x="38530" y="106770"/>
                </a:lnTo>
                <a:lnTo>
                  <a:pt x="38650" y="106880"/>
                </a:lnTo>
                <a:lnTo>
                  <a:pt x="38640" y="107110"/>
                </a:lnTo>
                <a:lnTo>
                  <a:pt x="38370" y="107430"/>
                </a:lnTo>
                <a:lnTo>
                  <a:pt x="38310" y="107560"/>
                </a:lnTo>
                <a:lnTo>
                  <a:pt x="38310" y="107670"/>
                </a:lnTo>
                <a:lnTo>
                  <a:pt x="38330" y="107780"/>
                </a:lnTo>
                <a:lnTo>
                  <a:pt x="38350" y="107910"/>
                </a:lnTo>
                <a:lnTo>
                  <a:pt x="38250" y="108090"/>
                </a:lnTo>
                <a:lnTo>
                  <a:pt x="38060" y="108230"/>
                </a:lnTo>
                <a:lnTo>
                  <a:pt x="37910" y="108390"/>
                </a:lnTo>
                <a:lnTo>
                  <a:pt x="37960" y="108630"/>
                </a:lnTo>
                <a:lnTo>
                  <a:pt x="37880" y="108750"/>
                </a:lnTo>
                <a:lnTo>
                  <a:pt x="37790" y="108810"/>
                </a:lnTo>
                <a:lnTo>
                  <a:pt x="37700" y="108800"/>
                </a:lnTo>
                <a:lnTo>
                  <a:pt x="37580" y="108710"/>
                </a:lnTo>
                <a:lnTo>
                  <a:pt x="37580" y="108820"/>
                </a:lnTo>
                <a:lnTo>
                  <a:pt x="37610" y="108920"/>
                </a:lnTo>
                <a:lnTo>
                  <a:pt x="37670" y="109120"/>
                </a:lnTo>
                <a:lnTo>
                  <a:pt x="37550" y="109230"/>
                </a:lnTo>
                <a:lnTo>
                  <a:pt x="37460" y="109270"/>
                </a:lnTo>
                <a:lnTo>
                  <a:pt x="37210" y="109260"/>
                </a:lnTo>
                <a:lnTo>
                  <a:pt x="37070" y="109310"/>
                </a:lnTo>
                <a:lnTo>
                  <a:pt x="37070" y="109410"/>
                </a:lnTo>
                <a:lnTo>
                  <a:pt x="37170" y="109510"/>
                </a:lnTo>
                <a:lnTo>
                  <a:pt x="37340" y="109540"/>
                </a:lnTo>
                <a:lnTo>
                  <a:pt x="37170" y="109900"/>
                </a:lnTo>
                <a:lnTo>
                  <a:pt x="37110" y="109960"/>
                </a:lnTo>
                <a:lnTo>
                  <a:pt x="37030" y="109980"/>
                </a:lnTo>
                <a:lnTo>
                  <a:pt x="36950" y="110040"/>
                </a:lnTo>
                <a:lnTo>
                  <a:pt x="36800" y="110160"/>
                </a:lnTo>
                <a:lnTo>
                  <a:pt x="36740" y="110180"/>
                </a:lnTo>
                <a:lnTo>
                  <a:pt x="36700" y="110170"/>
                </a:lnTo>
                <a:lnTo>
                  <a:pt x="36660" y="110170"/>
                </a:lnTo>
                <a:lnTo>
                  <a:pt x="36650" y="110260"/>
                </a:lnTo>
                <a:lnTo>
                  <a:pt x="36650" y="110360"/>
                </a:lnTo>
                <a:lnTo>
                  <a:pt x="36660" y="110410"/>
                </a:lnTo>
                <a:lnTo>
                  <a:pt x="36690" y="110430"/>
                </a:lnTo>
                <a:lnTo>
                  <a:pt x="36750" y="110440"/>
                </a:lnTo>
                <a:lnTo>
                  <a:pt x="36860" y="110480"/>
                </a:lnTo>
                <a:lnTo>
                  <a:pt x="36950" y="110540"/>
                </a:lnTo>
                <a:lnTo>
                  <a:pt x="37040" y="110550"/>
                </a:lnTo>
                <a:lnTo>
                  <a:pt x="37140" y="110440"/>
                </a:lnTo>
                <a:lnTo>
                  <a:pt x="37270" y="110550"/>
                </a:lnTo>
                <a:lnTo>
                  <a:pt x="37450" y="110650"/>
                </a:lnTo>
                <a:lnTo>
                  <a:pt x="37600" y="110750"/>
                </a:lnTo>
                <a:lnTo>
                  <a:pt x="37600" y="110890"/>
                </a:lnTo>
                <a:lnTo>
                  <a:pt x="37470" y="110980"/>
                </a:lnTo>
                <a:lnTo>
                  <a:pt x="37130" y="111050"/>
                </a:lnTo>
                <a:lnTo>
                  <a:pt x="36990" y="111130"/>
                </a:lnTo>
                <a:lnTo>
                  <a:pt x="36850" y="111350"/>
                </a:lnTo>
                <a:lnTo>
                  <a:pt x="36800" y="111410"/>
                </a:lnTo>
                <a:lnTo>
                  <a:pt x="36740" y="111440"/>
                </a:lnTo>
                <a:lnTo>
                  <a:pt x="36660" y="111450"/>
                </a:lnTo>
                <a:lnTo>
                  <a:pt x="36590" y="111490"/>
                </a:lnTo>
                <a:lnTo>
                  <a:pt x="36500" y="111750"/>
                </a:lnTo>
                <a:lnTo>
                  <a:pt x="36240" y="111920"/>
                </a:lnTo>
                <a:lnTo>
                  <a:pt x="36170" y="112100"/>
                </a:lnTo>
                <a:lnTo>
                  <a:pt x="36300" y="112030"/>
                </a:lnTo>
                <a:lnTo>
                  <a:pt x="36560" y="111960"/>
                </a:lnTo>
                <a:lnTo>
                  <a:pt x="36770" y="111770"/>
                </a:lnTo>
                <a:lnTo>
                  <a:pt x="37090" y="111650"/>
                </a:lnTo>
                <a:lnTo>
                  <a:pt x="37190" y="111550"/>
                </a:lnTo>
                <a:lnTo>
                  <a:pt x="37290" y="111320"/>
                </a:lnTo>
                <a:lnTo>
                  <a:pt x="37380" y="111200"/>
                </a:lnTo>
                <a:lnTo>
                  <a:pt x="37480" y="111130"/>
                </a:lnTo>
                <a:lnTo>
                  <a:pt x="37570" y="111110"/>
                </a:lnTo>
                <a:lnTo>
                  <a:pt x="37650" y="111060"/>
                </a:lnTo>
                <a:lnTo>
                  <a:pt x="37720" y="110920"/>
                </a:lnTo>
                <a:lnTo>
                  <a:pt x="37790" y="111050"/>
                </a:lnTo>
                <a:lnTo>
                  <a:pt x="37820" y="111210"/>
                </a:lnTo>
                <a:lnTo>
                  <a:pt x="37800" y="111760"/>
                </a:lnTo>
                <a:lnTo>
                  <a:pt x="37730" y="111890"/>
                </a:lnTo>
                <a:lnTo>
                  <a:pt x="37630" y="111950"/>
                </a:lnTo>
                <a:lnTo>
                  <a:pt x="37480" y="111960"/>
                </a:lnTo>
                <a:lnTo>
                  <a:pt x="37340" y="111950"/>
                </a:lnTo>
                <a:lnTo>
                  <a:pt x="37310" y="111960"/>
                </a:lnTo>
                <a:lnTo>
                  <a:pt x="37230" y="112020"/>
                </a:lnTo>
                <a:lnTo>
                  <a:pt x="37200" y="112090"/>
                </a:lnTo>
                <a:lnTo>
                  <a:pt x="37200" y="112160"/>
                </a:lnTo>
                <a:lnTo>
                  <a:pt x="37180" y="112210"/>
                </a:lnTo>
                <a:lnTo>
                  <a:pt x="35720" y="112370"/>
                </a:lnTo>
                <a:lnTo>
                  <a:pt x="35120" y="112570"/>
                </a:lnTo>
                <a:lnTo>
                  <a:pt x="34590" y="112960"/>
                </a:lnTo>
                <a:lnTo>
                  <a:pt x="34190" y="113560"/>
                </a:lnTo>
                <a:lnTo>
                  <a:pt x="34070" y="113800"/>
                </a:lnTo>
                <a:lnTo>
                  <a:pt x="34050" y="113910"/>
                </a:lnTo>
                <a:lnTo>
                  <a:pt x="34030" y="114220"/>
                </a:lnTo>
                <a:lnTo>
                  <a:pt x="33960" y="114410"/>
                </a:lnTo>
                <a:lnTo>
                  <a:pt x="33950" y="114500"/>
                </a:lnTo>
                <a:lnTo>
                  <a:pt x="33900" y="114720"/>
                </a:lnTo>
                <a:lnTo>
                  <a:pt x="33770" y="114910"/>
                </a:lnTo>
                <a:lnTo>
                  <a:pt x="33610" y="115070"/>
                </a:lnTo>
                <a:lnTo>
                  <a:pt x="33460" y="115170"/>
                </a:lnTo>
                <a:lnTo>
                  <a:pt x="33090" y="115320"/>
                </a:lnTo>
                <a:lnTo>
                  <a:pt x="32910" y="115430"/>
                </a:lnTo>
                <a:lnTo>
                  <a:pt x="32760" y="115620"/>
                </a:lnTo>
                <a:lnTo>
                  <a:pt x="32640" y="115810"/>
                </a:lnTo>
                <a:lnTo>
                  <a:pt x="32510" y="115960"/>
                </a:lnTo>
                <a:lnTo>
                  <a:pt x="31530" y="116670"/>
                </a:lnTo>
                <a:lnTo>
                  <a:pt x="31280" y="117010"/>
                </a:lnTo>
                <a:lnTo>
                  <a:pt x="31190" y="117540"/>
                </a:lnTo>
                <a:lnTo>
                  <a:pt x="31210" y="117820"/>
                </a:lnTo>
                <a:lnTo>
                  <a:pt x="31170" y="117920"/>
                </a:lnTo>
                <a:lnTo>
                  <a:pt x="30970" y="118000"/>
                </a:lnTo>
                <a:lnTo>
                  <a:pt x="30810" y="118140"/>
                </a:lnTo>
                <a:lnTo>
                  <a:pt x="30750" y="118170"/>
                </a:lnTo>
                <a:lnTo>
                  <a:pt x="30630" y="118150"/>
                </a:lnTo>
                <a:lnTo>
                  <a:pt x="30390" y="118060"/>
                </a:lnTo>
                <a:lnTo>
                  <a:pt x="30270" y="118030"/>
                </a:lnTo>
                <a:lnTo>
                  <a:pt x="30150" y="118050"/>
                </a:lnTo>
                <a:lnTo>
                  <a:pt x="29950" y="118140"/>
                </a:lnTo>
                <a:lnTo>
                  <a:pt x="29830" y="118170"/>
                </a:lnTo>
                <a:lnTo>
                  <a:pt x="29950" y="118220"/>
                </a:lnTo>
                <a:lnTo>
                  <a:pt x="30510" y="118250"/>
                </a:lnTo>
                <a:lnTo>
                  <a:pt x="30370" y="118600"/>
                </a:lnTo>
                <a:lnTo>
                  <a:pt x="30150" y="118760"/>
                </a:lnTo>
                <a:lnTo>
                  <a:pt x="29900" y="118860"/>
                </a:lnTo>
                <a:lnTo>
                  <a:pt x="29660" y="119060"/>
                </a:lnTo>
                <a:lnTo>
                  <a:pt x="29560" y="119050"/>
                </a:lnTo>
                <a:lnTo>
                  <a:pt x="29380" y="118970"/>
                </a:lnTo>
                <a:lnTo>
                  <a:pt x="29180" y="118920"/>
                </a:lnTo>
                <a:lnTo>
                  <a:pt x="29040" y="118990"/>
                </a:lnTo>
                <a:lnTo>
                  <a:pt x="28950" y="119080"/>
                </a:lnTo>
                <a:lnTo>
                  <a:pt x="28570" y="119300"/>
                </a:lnTo>
                <a:lnTo>
                  <a:pt x="28610" y="119350"/>
                </a:lnTo>
                <a:lnTo>
                  <a:pt x="28680" y="119470"/>
                </a:lnTo>
                <a:lnTo>
                  <a:pt x="28720" y="119520"/>
                </a:lnTo>
                <a:lnTo>
                  <a:pt x="28530" y="119580"/>
                </a:lnTo>
                <a:lnTo>
                  <a:pt x="28290" y="119510"/>
                </a:lnTo>
                <a:lnTo>
                  <a:pt x="28080" y="119490"/>
                </a:lnTo>
                <a:lnTo>
                  <a:pt x="27950" y="119730"/>
                </a:lnTo>
                <a:lnTo>
                  <a:pt x="27800" y="119610"/>
                </a:lnTo>
                <a:lnTo>
                  <a:pt x="27750" y="119590"/>
                </a:lnTo>
                <a:lnTo>
                  <a:pt x="27510" y="119540"/>
                </a:lnTo>
                <a:lnTo>
                  <a:pt x="27390" y="119560"/>
                </a:lnTo>
                <a:lnTo>
                  <a:pt x="27290" y="119620"/>
                </a:lnTo>
                <a:lnTo>
                  <a:pt x="27150" y="119780"/>
                </a:lnTo>
                <a:lnTo>
                  <a:pt x="27060" y="119840"/>
                </a:lnTo>
                <a:lnTo>
                  <a:pt x="26980" y="119870"/>
                </a:lnTo>
                <a:lnTo>
                  <a:pt x="26730" y="119900"/>
                </a:lnTo>
                <a:lnTo>
                  <a:pt x="26640" y="119890"/>
                </a:lnTo>
                <a:lnTo>
                  <a:pt x="26540" y="119790"/>
                </a:lnTo>
                <a:lnTo>
                  <a:pt x="26570" y="119590"/>
                </a:lnTo>
                <a:lnTo>
                  <a:pt x="26550" y="119470"/>
                </a:lnTo>
                <a:lnTo>
                  <a:pt x="26540" y="119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