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North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5100" y="20490"/>
                </a:moveTo>
                <a:lnTo>
                  <a:pt x="64980" y="20570"/>
                </a:lnTo>
                <a:lnTo>
                  <a:pt x="64290" y="21170"/>
                </a:lnTo>
                <a:lnTo>
                  <a:pt x="64080" y="21320"/>
                </a:lnTo>
                <a:lnTo>
                  <a:pt x="64010" y="21400"/>
                </a:lnTo>
                <a:lnTo>
                  <a:pt x="63910" y="21450"/>
                </a:lnTo>
                <a:lnTo>
                  <a:pt x="63820" y="21480"/>
                </a:lnTo>
                <a:lnTo>
                  <a:pt x="63790" y="21490"/>
                </a:lnTo>
                <a:lnTo>
                  <a:pt x="63720" y="21490"/>
                </a:lnTo>
                <a:lnTo>
                  <a:pt x="63650" y="21530"/>
                </a:lnTo>
                <a:lnTo>
                  <a:pt x="63480" y="21690"/>
                </a:lnTo>
                <a:lnTo>
                  <a:pt x="63400" y="21740"/>
                </a:lnTo>
                <a:lnTo>
                  <a:pt x="63350" y="21640"/>
                </a:lnTo>
                <a:lnTo>
                  <a:pt x="63230" y="21710"/>
                </a:lnTo>
                <a:lnTo>
                  <a:pt x="63090" y="21850"/>
                </a:lnTo>
                <a:lnTo>
                  <a:pt x="62960" y="21920"/>
                </a:lnTo>
                <a:lnTo>
                  <a:pt x="62790" y="21880"/>
                </a:lnTo>
                <a:lnTo>
                  <a:pt x="62680" y="21840"/>
                </a:lnTo>
                <a:lnTo>
                  <a:pt x="62630" y="21800"/>
                </a:lnTo>
                <a:lnTo>
                  <a:pt x="62590" y="21640"/>
                </a:lnTo>
                <a:lnTo>
                  <a:pt x="62660" y="21610"/>
                </a:lnTo>
                <a:lnTo>
                  <a:pt x="62870" y="21670"/>
                </a:lnTo>
                <a:lnTo>
                  <a:pt x="62990" y="21780"/>
                </a:lnTo>
                <a:lnTo>
                  <a:pt x="63040" y="21790"/>
                </a:lnTo>
                <a:lnTo>
                  <a:pt x="63080" y="21570"/>
                </a:lnTo>
                <a:lnTo>
                  <a:pt x="63180" y="21290"/>
                </a:lnTo>
                <a:lnTo>
                  <a:pt x="63350" y="21080"/>
                </a:lnTo>
                <a:lnTo>
                  <a:pt x="63390" y="20980"/>
                </a:lnTo>
                <a:lnTo>
                  <a:pt x="63410" y="20920"/>
                </a:lnTo>
                <a:lnTo>
                  <a:pt x="63410" y="20840"/>
                </a:lnTo>
                <a:lnTo>
                  <a:pt x="63450" y="20710"/>
                </a:lnTo>
                <a:lnTo>
                  <a:pt x="63560" y="20770"/>
                </a:lnTo>
                <a:lnTo>
                  <a:pt x="63650" y="20750"/>
                </a:lnTo>
                <a:lnTo>
                  <a:pt x="63670" y="20680"/>
                </a:lnTo>
                <a:lnTo>
                  <a:pt x="63590" y="20540"/>
                </a:lnTo>
                <a:lnTo>
                  <a:pt x="63520" y="20490"/>
                </a:lnTo>
                <a:lnTo>
                  <a:pt x="63250" y="20410"/>
                </a:lnTo>
                <a:lnTo>
                  <a:pt x="63290" y="20680"/>
                </a:lnTo>
                <a:lnTo>
                  <a:pt x="63190" y="20980"/>
                </a:lnTo>
                <a:lnTo>
                  <a:pt x="63020" y="21220"/>
                </a:lnTo>
                <a:lnTo>
                  <a:pt x="62820" y="21320"/>
                </a:lnTo>
                <a:lnTo>
                  <a:pt x="62930" y="21170"/>
                </a:lnTo>
                <a:lnTo>
                  <a:pt x="62960" y="21140"/>
                </a:lnTo>
                <a:lnTo>
                  <a:pt x="62880" y="21110"/>
                </a:lnTo>
                <a:lnTo>
                  <a:pt x="62810" y="21130"/>
                </a:lnTo>
                <a:lnTo>
                  <a:pt x="62750" y="21120"/>
                </a:lnTo>
                <a:lnTo>
                  <a:pt x="62720" y="21050"/>
                </a:lnTo>
                <a:lnTo>
                  <a:pt x="62700" y="20910"/>
                </a:lnTo>
                <a:lnTo>
                  <a:pt x="62660" y="20880"/>
                </a:lnTo>
                <a:lnTo>
                  <a:pt x="62600" y="20900"/>
                </a:lnTo>
                <a:lnTo>
                  <a:pt x="62530" y="20900"/>
                </a:lnTo>
                <a:lnTo>
                  <a:pt x="62460" y="20870"/>
                </a:lnTo>
                <a:lnTo>
                  <a:pt x="62410" y="20870"/>
                </a:lnTo>
                <a:lnTo>
                  <a:pt x="62390" y="20840"/>
                </a:lnTo>
                <a:lnTo>
                  <a:pt x="62380" y="20720"/>
                </a:lnTo>
                <a:lnTo>
                  <a:pt x="62390" y="20620"/>
                </a:lnTo>
                <a:lnTo>
                  <a:pt x="62420" y="20530"/>
                </a:lnTo>
                <a:lnTo>
                  <a:pt x="62480" y="20360"/>
                </a:lnTo>
                <a:lnTo>
                  <a:pt x="62370" y="20370"/>
                </a:lnTo>
                <a:lnTo>
                  <a:pt x="62290" y="20420"/>
                </a:lnTo>
                <a:lnTo>
                  <a:pt x="62140" y="20600"/>
                </a:lnTo>
                <a:lnTo>
                  <a:pt x="62170" y="20350"/>
                </a:lnTo>
                <a:lnTo>
                  <a:pt x="62070" y="20350"/>
                </a:lnTo>
                <a:lnTo>
                  <a:pt x="61760" y="20600"/>
                </a:lnTo>
                <a:lnTo>
                  <a:pt x="61830" y="20670"/>
                </a:lnTo>
                <a:lnTo>
                  <a:pt x="61830" y="20860"/>
                </a:lnTo>
                <a:lnTo>
                  <a:pt x="61930" y="20900"/>
                </a:lnTo>
                <a:lnTo>
                  <a:pt x="62060" y="20900"/>
                </a:lnTo>
                <a:lnTo>
                  <a:pt x="62150" y="20910"/>
                </a:lnTo>
                <a:lnTo>
                  <a:pt x="62210" y="20960"/>
                </a:lnTo>
                <a:lnTo>
                  <a:pt x="62290" y="21080"/>
                </a:lnTo>
                <a:lnTo>
                  <a:pt x="62240" y="21200"/>
                </a:lnTo>
                <a:lnTo>
                  <a:pt x="62240" y="21280"/>
                </a:lnTo>
                <a:lnTo>
                  <a:pt x="62310" y="21320"/>
                </a:lnTo>
                <a:lnTo>
                  <a:pt x="62360" y="21300"/>
                </a:lnTo>
                <a:lnTo>
                  <a:pt x="62400" y="21260"/>
                </a:lnTo>
                <a:lnTo>
                  <a:pt x="62460" y="21170"/>
                </a:lnTo>
                <a:lnTo>
                  <a:pt x="62520" y="21170"/>
                </a:lnTo>
                <a:lnTo>
                  <a:pt x="62600" y="21250"/>
                </a:lnTo>
                <a:lnTo>
                  <a:pt x="62720" y="21440"/>
                </a:lnTo>
                <a:lnTo>
                  <a:pt x="62470" y="21510"/>
                </a:lnTo>
                <a:lnTo>
                  <a:pt x="62430" y="21530"/>
                </a:lnTo>
                <a:lnTo>
                  <a:pt x="62410" y="21610"/>
                </a:lnTo>
                <a:lnTo>
                  <a:pt x="62370" y="21660"/>
                </a:lnTo>
                <a:lnTo>
                  <a:pt x="62310" y="21670"/>
                </a:lnTo>
                <a:lnTo>
                  <a:pt x="62240" y="21670"/>
                </a:lnTo>
                <a:lnTo>
                  <a:pt x="62180" y="21640"/>
                </a:lnTo>
                <a:lnTo>
                  <a:pt x="62090" y="21520"/>
                </a:lnTo>
                <a:lnTo>
                  <a:pt x="62020" y="21490"/>
                </a:lnTo>
                <a:lnTo>
                  <a:pt x="61950" y="21480"/>
                </a:lnTo>
                <a:lnTo>
                  <a:pt x="61900" y="21450"/>
                </a:lnTo>
                <a:lnTo>
                  <a:pt x="61730" y="21200"/>
                </a:lnTo>
                <a:lnTo>
                  <a:pt x="61670" y="21070"/>
                </a:lnTo>
                <a:lnTo>
                  <a:pt x="61590" y="20950"/>
                </a:lnTo>
                <a:lnTo>
                  <a:pt x="61470" y="20840"/>
                </a:lnTo>
                <a:lnTo>
                  <a:pt x="61340" y="20810"/>
                </a:lnTo>
                <a:lnTo>
                  <a:pt x="61000" y="20800"/>
                </a:lnTo>
                <a:lnTo>
                  <a:pt x="60940" y="20740"/>
                </a:lnTo>
                <a:lnTo>
                  <a:pt x="60890" y="20660"/>
                </a:lnTo>
                <a:lnTo>
                  <a:pt x="60790" y="20550"/>
                </a:lnTo>
                <a:lnTo>
                  <a:pt x="60660" y="20460"/>
                </a:lnTo>
                <a:lnTo>
                  <a:pt x="60570" y="20410"/>
                </a:lnTo>
                <a:lnTo>
                  <a:pt x="60460" y="20350"/>
                </a:lnTo>
                <a:lnTo>
                  <a:pt x="60410" y="20190"/>
                </a:lnTo>
                <a:lnTo>
                  <a:pt x="60400" y="19850"/>
                </a:lnTo>
                <a:lnTo>
                  <a:pt x="60360" y="19710"/>
                </a:lnTo>
                <a:lnTo>
                  <a:pt x="60160" y="19500"/>
                </a:lnTo>
                <a:lnTo>
                  <a:pt x="60080" y="19240"/>
                </a:lnTo>
                <a:lnTo>
                  <a:pt x="59990" y="19140"/>
                </a:lnTo>
                <a:lnTo>
                  <a:pt x="59770" y="18980"/>
                </a:lnTo>
                <a:lnTo>
                  <a:pt x="60030" y="18740"/>
                </a:lnTo>
                <a:lnTo>
                  <a:pt x="60100" y="18600"/>
                </a:lnTo>
                <a:lnTo>
                  <a:pt x="60060" y="18380"/>
                </a:lnTo>
                <a:lnTo>
                  <a:pt x="60020" y="18320"/>
                </a:lnTo>
                <a:lnTo>
                  <a:pt x="59950" y="18250"/>
                </a:lnTo>
                <a:lnTo>
                  <a:pt x="59870" y="18190"/>
                </a:lnTo>
                <a:lnTo>
                  <a:pt x="59820" y="18200"/>
                </a:lnTo>
                <a:lnTo>
                  <a:pt x="59810" y="18310"/>
                </a:lnTo>
                <a:lnTo>
                  <a:pt x="59860" y="18400"/>
                </a:lnTo>
                <a:lnTo>
                  <a:pt x="59930" y="18460"/>
                </a:lnTo>
                <a:lnTo>
                  <a:pt x="59970" y="18500"/>
                </a:lnTo>
                <a:lnTo>
                  <a:pt x="59920" y="18690"/>
                </a:lnTo>
                <a:lnTo>
                  <a:pt x="59660" y="18840"/>
                </a:lnTo>
                <a:lnTo>
                  <a:pt x="59630" y="18980"/>
                </a:lnTo>
                <a:lnTo>
                  <a:pt x="59990" y="19490"/>
                </a:lnTo>
                <a:lnTo>
                  <a:pt x="60040" y="19580"/>
                </a:lnTo>
                <a:lnTo>
                  <a:pt x="60180" y="19670"/>
                </a:lnTo>
                <a:lnTo>
                  <a:pt x="60240" y="19870"/>
                </a:lnTo>
                <a:lnTo>
                  <a:pt x="60280" y="20100"/>
                </a:lnTo>
                <a:lnTo>
                  <a:pt x="60330" y="20260"/>
                </a:lnTo>
                <a:lnTo>
                  <a:pt x="60380" y="20340"/>
                </a:lnTo>
                <a:lnTo>
                  <a:pt x="60470" y="20530"/>
                </a:lnTo>
                <a:lnTo>
                  <a:pt x="60520" y="20630"/>
                </a:lnTo>
                <a:lnTo>
                  <a:pt x="60590" y="20680"/>
                </a:lnTo>
                <a:lnTo>
                  <a:pt x="60680" y="20720"/>
                </a:lnTo>
                <a:lnTo>
                  <a:pt x="60760" y="20770"/>
                </a:lnTo>
                <a:lnTo>
                  <a:pt x="60820" y="20940"/>
                </a:lnTo>
                <a:lnTo>
                  <a:pt x="60880" y="21000"/>
                </a:lnTo>
                <a:lnTo>
                  <a:pt x="60960" y="21060"/>
                </a:lnTo>
                <a:lnTo>
                  <a:pt x="61010" y="21110"/>
                </a:lnTo>
                <a:lnTo>
                  <a:pt x="61400" y="21710"/>
                </a:lnTo>
                <a:lnTo>
                  <a:pt x="61490" y="21760"/>
                </a:lnTo>
                <a:lnTo>
                  <a:pt x="61590" y="21740"/>
                </a:lnTo>
                <a:lnTo>
                  <a:pt x="61700" y="21750"/>
                </a:lnTo>
                <a:lnTo>
                  <a:pt x="61760" y="21860"/>
                </a:lnTo>
                <a:lnTo>
                  <a:pt x="61610" y="21920"/>
                </a:lnTo>
                <a:lnTo>
                  <a:pt x="61680" y="22030"/>
                </a:lnTo>
                <a:lnTo>
                  <a:pt x="61830" y="22180"/>
                </a:lnTo>
                <a:lnTo>
                  <a:pt x="61900" y="22370"/>
                </a:lnTo>
                <a:lnTo>
                  <a:pt x="61850" y="22550"/>
                </a:lnTo>
                <a:lnTo>
                  <a:pt x="61710" y="22670"/>
                </a:lnTo>
                <a:lnTo>
                  <a:pt x="61380" y="22810"/>
                </a:lnTo>
                <a:lnTo>
                  <a:pt x="61040" y="22820"/>
                </a:lnTo>
                <a:lnTo>
                  <a:pt x="60870" y="22520"/>
                </a:lnTo>
                <a:lnTo>
                  <a:pt x="60640" y="21670"/>
                </a:lnTo>
                <a:lnTo>
                  <a:pt x="59730" y="20410"/>
                </a:lnTo>
                <a:lnTo>
                  <a:pt x="59470" y="19900"/>
                </a:lnTo>
                <a:lnTo>
                  <a:pt x="57880" y="17750"/>
                </a:lnTo>
                <a:lnTo>
                  <a:pt x="56290" y="15600"/>
                </a:lnTo>
                <a:lnTo>
                  <a:pt x="56240" y="15440"/>
                </a:lnTo>
                <a:lnTo>
                  <a:pt x="56300" y="15300"/>
                </a:lnTo>
                <a:lnTo>
                  <a:pt x="56530" y="14980"/>
                </a:lnTo>
                <a:lnTo>
                  <a:pt x="56580" y="14840"/>
                </a:lnTo>
                <a:lnTo>
                  <a:pt x="56600" y="14640"/>
                </a:lnTo>
                <a:lnTo>
                  <a:pt x="56650" y="14440"/>
                </a:lnTo>
                <a:lnTo>
                  <a:pt x="56740" y="14330"/>
                </a:lnTo>
                <a:lnTo>
                  <a:pt x="56870" y="14400"/>
                </a:lnTo>
                <a:lnTo>
                  <a:pt x="56910" y="14310"/>
                </a:lnTo>
                <a:lnTo>
                  <a:pt x="56920" y="14270"/>
                </a:lnTo>
                <a:lnTo>
                  <a:pt x="56990" y="14350"/>
                </a:lnTo>
                <a:lnTo>
                  <a:pt x="57060" y="14450"/>
                </a:lnTo>
                <a:lnTo>
                  <a:pt x="57130" y="14530"/>
                </a:lnTo>
                <a:lnTo>
                  <a:pt x="57240" y="14570"/>
                </a:lnTo>
                <a:lnTo>
                  <a:pt x="57250" y="14510"/>
                </a:lnTo>
                <a:lnTo>
                  <a:pt x="57240" y="14210"/>
                </a:lnTo>
                <a:lnTo>
                  <a:pt x="57260" y="14100"/>
                </a:lnTo>
                <a:lnTo>
                  <a:pt x="57450" y="14400"/>
                </a:lnTo>
                <a:lnTo>
                  <a:pt x="57490" y="14250"/>
                </a:lnTo>
                <a:lnTo>
                  <a:pt x="57500" y="14080"/>
                </a:lnTo>
                <a:lnTo>
                  <a:pt x="57530" y="13920"/>
                </a:lnTo>
                <a:lnTo>
                  <a:pt x="57650" y="13800"/>
                </a:lnTo>
                <a:lnTo>
                  <a:pt x="57720" y="13790"/>
                </a:lnTo>
                <a:lnTo>
                  <a:pt x="57760" y="13840"/>
                </a:lnTo>
                <a:lnTo>
                  <a:pt x="57800" y="13860"/>
                </a:lnTo>
                <a:lnTo>
                  <a:pt x="57890" y="13800"/>
                </a:lnTo>
                <a:lnTo>
                  <a:pt x="57920" y="13740"/>
                </a:lnTo>
                <a:lnTo>
                  <a:pt x="57960" y="13560"/>
                </a:lnTo>
                <a:lnTo>
                  <a:pt x="58080" y="13360"/>
                </a:lnTo>
                <a:lnTo>
                  <a:pt x="57820" y="13440"/>
                </a:lnTo>
                <a:lnTo>
                  <a:pt x="57740" y="13410"/>
                </a:lnTo>
                <a:lnTo>
                  <a:pt x="57740" y="13310"/>
                </a:lnTo>
                <a:lnTo>
                  <a:pt x="57730" y="13250"/>
                </a:lnTo>
                <a:lnTo>
                  <a:pt x="57700" y="13210"/>
                </a:lnTo>
                <a:lnTo>
                  <a:pt x="57620" y="13200"/>
                </a:lnTo>
                <a:lnTo>
                  <a:pt x="57600" y="13250"/>
                </a:lnTo>
                <a:lnTo>
                  <a:pt x="57600" y="13560"/>
                </a:lnTo>
                <a:lnTo>
                  <a:pt x="57520" y="13440"/>
                </a:lnTo>
                <a:lnTo>
                  <a:pt x="57400" y="13030"/>
                </a:lnTo>
                <a:lnTo>
                  <a:pt x="57280" y="13160"/>
                </a:lnTo>
                <a:lnTo>
                  <a:pt x="57310" y="13320"/>
                </a:lnTo>
                <a:lnTo>
                  <a:pt x="57400" y="13480"/>
                </a:lnTo>
                <a:lnTo>
                  <a:pt x="57450" y="13620"/>
                </a:lnTo>
                <a:lnTo>
                  <a:pt x="57410" y="13770"/>
                </a:lnTo>
                <a:lnTo>
                  <a:pt x="57300" y="13850"/>
                </a:lnTo>
                <a:lnTo>
                  <a:pt x="57160" y="13850"/>
                </a:lnTo>
                <a:lnTo>
                  <a:pt x="56980" y="13730"/>
                </a:lnTo>
                <a:lnTo>
                  <a:pt x="56910" y="13720"/>
                </a:lnTo>
                <a:lnTo>
                  <a:pt x="56870" y="13750"/>
                </a:lnTo>
                <a:lnTo>
                  <a:pt x="56940" y="13920"/>
                </a:lnTo>
                <a:lnTo>
                  <a:pt x="56890" y="13960"/>
                </a:lnTo>
                <a:lnTo>
                  <a:pt x="56810" y="13980"/>
                </a:lnTo>
                <a:lnTo>
                  <a:pt x="56750" y="14010"/>
                </a:lnTo>
                <a:lnTo>
                  <a:pt x="56690" y="14050"/>
                </a:lnTo>
                <a:lnTo>
                  <a:pt x="56640" y="14020"/>
                </a:lnTo>
                <a:lnTo>
                  <a:pt x="56560" y="13890"/>
                </a:lnTo>
                <a:lnTo>
                  <a:pt x="56500" y="13880"/>
                </a:lnTo>
                <a:lnTo>
                  <a:pt x="56420" y="13930"/>
                </a:lnTo>
                <a:lnTo>
                  <a:pt x="56290" y="14040"/>
                </a:lnTo>
                <a:lnTo>
                  <a:pt x="56350" y="14160"/>
                </a:lnTo>
                <a:lnTo>
                  <a:pt x="56300" y="14220"/>
                </a:lnTo>
                <a:lnTo>
                  <a:pt x="56210" y="14260"/>
                </a:lnTo>
                <a:lnTo>
                  <a:pt x="56150" y="14330"/>
                </a:lnTo>
                <a:lnTo>
                  <a:pt x="56150" y="14380"/>
                </a:lnTo>
                <a:lnTo>
                  <a:pt x="56160" y="14430"/>
                </a:lnTo>
                <a:lnTo>
                  <a:pt x="56180" y="14450"/>
                </a:lnTo>
                <a:lnTo>
                  <a:pt x="56200" y="14450"/>
                </a:lnTo>
                <a:lnTo>
                  <a:pt x="56170" y="15090"/>
                </a:lnTo>
                <a:lnTo>
                  <a:pt x="56150" y="15170"/>
                </a:lnTo>
                <a:lnTo>
                  <a:pt x="56080" y="15180"/>
                </a:lnTo>
                <a:lnTo>
                  <a:pt x="56030" y="15120"/>
                </a:lnTo>
                <a:lnTo>
                  <a:pt x="55420" y="14270"/>
                </a:lnTo>
                <a:lnTo>
                  <a:pt x="55330" y="14040"/>
                </a:lnTo>
                <a:lnTo>
                  <a:pt x="55370" y="13890"/>
                </a:lnTo>
                <a:lnTo>
                  <a:pt x="55610" y="13620"/>
                </a:lnTo>
                <a:lnTo>
                  <a:pt x="55560" y="13620"/>
                </a:lnTo>
                <a:lnTo>
                  <a:pt x="55470" y="13610"/>
                </a:lnTo>
                <a:lnTo>
                  <a:pt x="55420" y="13620"/>
                </a:lnTo>
                <a:lnTo>
                  <a:pt x="55560" y="13460"/>
                </a:lnTo>
                <a:lnTo>
                  <a:pt x="55620" y="13370"/>
                </a:lnTo>
                <a:lnTo>
                  <a:pt x="55660" y="13270"/>
                </a:lnTo>
                <a:lnTo>
                  <a:pt x="55450" y="13300"/>
                </a:lnTo>
                <a:lnTo>
                  <a:pt x="55320" y="13440"/>
                </a:lnTo>
                <a:lnTo>
                  <a:pt x="55240" y="13640"/>
                </a:lnTo>
                <a:lnTo>
                  <a:pt x="55170" y="13860"/>
                </a:lnTo>
                <a:lnTo>
                  <a:pt x="55100" y="13800"/>
                </a:lnTo>
                <a:lnTo>
                  <a:pt x="54880" y="13540"/>
                </a:lnTo>
                <a:lnTo>
                  <a:pt x="54840" y="13450"/>
                </a:lnTo>
                <a:lnTo>
                  <a:pt x="54890" y="13380"/>
                </a:lnTo>
                <a:lnTo>
                  <a:pt x="55140" y="13190"/>
                </a:lnTo>
                <a:lnTo>
                  <a:pt x="55230" y="13090"/>
                </a:lnTo>
                <a:lnTo>
                  <a:pt x="55120" y="13050"/>
                </a:lnTo>
                <a:lnTo>
                  <a:pt x="54920" y="13170"/>
                </a:lnTo>
                <a:lnTo>
                  <a:pt x="54790" y="13200"/>
                </a:lnTo>
                <a:lnTo>
                  <a:pt x="54670" y="13170"/>
                </a:lnTo>
                <a:lnTo>
                  <a:pt x="54570" y="13080"/>
                </a:lnTo>
                <a:lnTo>
                  <a:pt x="54400" y="12860"/>
                </a:lnTo>
                <a:lnTo>
                  <a:pt x="54120" y="12560"/>
                </a:lnTo>
                <a:lnTo>
                  <a:pt x="54070" y="12440"/>
                </a:lnTo>
                <a:lnTo>
                  <a:pt x="54090" y="12270"/>
                </a:lnTo>
                <a:lnTo>
                  <a:pt x="54190" y="12230"/>
                </a:lnTo>
                <a:lnTo>
                  <a:pt x="54320" y="12260"/>
                </a:lnTo>
                <a:lnTo>
                  <a:pt x="54450" y="12320"/>
                </a:lnTo>
                <a:lnTo>
                  <a:pt x="54680" y="12000"/>
                </a:lnTo>
                <a:lnTo>
                  <a:pt x="54810" y="11600"/>
                </a:lnTo>
                <a:lnTo>
                  <a:pt x="54840" y="11160"/>
                </a:lnTo>
                <a:lnTo>
                  <a:pt x="54750" y="10720"/>
                </a:lnTo>
                <a:lnTo>
                  <a:pt x="54520" y="10190"/>
                </a:lnTo>
                <a:lnTo>
                  <a:pt x="54430" y="10040"/>
                </a:lnTo>
                <a:lnTo>
                  <a:pt x="54000" y="9610"/>
                </a:lnTo>
                <a:lnTo>
                  <a:pt x="53870" y="9420"/>
                </a:lnTo>
                <a:lnTo>
                  <a:pt x="53650" y="8860"/>
                </a:lnTo>
                <a:lnTo>
                  <a:pt x="53560" y="8770"/>
                </a:lnTo>
                <a:lnTo>
                  <a:pt x="53440" y="8710"/>
                </a:lnTo>
                <a:lnTo>
                  <a:pt x="52000" y="6800"/>
                </a:lnTo>
                <a:lnTo>
                  <a:pt x="51710" y="6550"/>
                </a:lnTo>
                <a:lnTo>
                  <a:pt x="51110" y="6190"/>
                </a:lnTo>
                <a:lnTo>
                  <a:pt x="51190" y="6120"/>
                </a:lnTo>
                <a:lnTo>
                  <a:pt x="51230" y="6060"/>
                </a:lnTo>
                <a:lnTo>
                  <a:pt x="51310" y="5900"/>
                </a:lnTo>
                <a:lnTo>
                  <a:pt x="51290" y="5830"/>
                </a:lnTo>
                <a:lnTo>
                  <a:pt x="51280" y="5690"/>
                </a:lnTo>
                <a:lnTo>
                  <a:pt x="51320" y="5610"/>
                </a:lnTo>
                <a:lnTo>
                  <a:pt x="51430" y="5690"/>
                </a:lnTo>
                <a:lnTo>
                  <a:pt x="51590" y="5780"/>
                </a:lnTo>
                <a:lnTo>
                  <a:pt x="52000" y="5790"/>
                </a:lnTo>
                <a:lnTo>
                  <a:pt x="52180" y="5900"/>
                </a:lnTo>
                <a:lnTo>
                  <a:pt x="52270" y="5810"/>
                </a:lnTo>
                <a:lnTo>
                  <a:pt x="52490" y="5760"/>
                </a:lnTo>
                <a:lnTo>
                  <a:pt x="52710" y="5610"/>
                </a:lnTo>
                <a:lnTo>
                  <a:pt x="53510" y="5680"/>
                </a:lnTo>
                <a:lnTo>
                  <a:pt x="53630" y="5660"/>
                </a:lnTo>
                <a:lnTo>
                  <a:pt x="53710" y="5590"/>
                </a:lnTo>
                <a:lnTo>
                  <a:pt x="53780" y="5510"/>
                </a:lnTo>
                <a:lnTo>
                  <a:pt x="53860" y="5490"/>
                </a:lnTo>
                <a:lnTo>
                  <a:pt x="53970" y="5610"/>
                </a:lnTo>
                <a:lnTo>
                  <a:pt x="53770" y="5740"/>
                </a:lnTo>
                <a:lnTo>
                  <a:pt x="53720" y="5910"/>
                </a:lnTo>
                <a:lnTo>
                  <a:pt x="53730" y="6370"/>
                </a:lnTo>
                <a:lnTo>
                  <a:pt x="53710" y="6480"/>
                </a:lnTo>
                <a:lnTo>
                  <a:pt x="53680" y="6550"/>
                </a:lnTo>
                <a:lnTo>
                  <a:pt x="53620" y="6590"/>
                </a:lnTo>
                <a:lnTo>
                  <a:pt x="53510" y="6600"/>
                </a:lnTo>
                <a:lnTo>
                  <a:pt x="53470" y="6550"/>
                </a:lnTo>
                <a:lnTo>
                  <a:pt x="53450" y="6450"/>
                </a:lnTo>
                <a:lnTo>
                  <a:pt x="53400" y="6350"/>
                </a:lnTo>
                <a:lnTo>
                  <a:pt x="53300" y="6310"/>
                </a:lnTo>
                <a:lnTo>
                  <a:pt x="53310" y="6270"/>
                </a:lnTo>
                <a:lnTo>
                  <a:pt x="53330" y="6170"/>
                </a:lnTo>
                <a:lnTo>
                  <a:pt x="53340" y="6130"/>
                </a:lnTo>
                <a:lnTo>
                  <a:pt x="53200" y="6080"/>
                </a:lnTo>
                <a:lnTo>
                  <a:pt x="53150" y="6090"/>
                </a:lnTo>
                <a:lnTo>
                  <a:pt x="53100" y="6310"/>
                </a:lnTo>
                <a:lnTo>
                  <a:pt x="53070" y="6500"/>
                </a:lnTo>
                <a:lnTo>
                  <a:pt x="53020" y="6550"/>
                </a:lnTo>
                <a:lnTo>
                  <a:pt x="52910" y="6480"/>
                </a:lnTo>
                <a:lnTo>
                  <a:pt x="52900" y="6570"/>
                </a:lnTo>
                <a:lnTo>
                  <a:pt x="52870" y="6630"/>
                </a:lnTo>
                <a:lnTo>
                  <a:pt x="52830" y="6680"/>
                </a:lnTo>
                <a:lnTo>
                  <a:pt x="52760" y="6720"/>
                </a:lnTo>
                <a:lnTo>
                  <a:pt x="52830" y="6800"/>
                </a:lnTo>
                <a:lnTo>
                  <a:pt x="53050" y="6960"/>
                </a:lnTo>
                <a:lnTo>
                  <a:pt x="53070" y="6870"/>
                </a:lnTo>
                <a:lnTo>
                  <a:pt x="53110" y="6790"/>
                </a:lnTo>
                <a:lnTo>
                  <a:pt x="53160" y="6730"/>
                </a:lnTo>
                <a:lnTo>
                  <a:pt x="53240" y="6720"/>
                </a:lnTo>
                <a:lnTo>
                  <a:pt x="53210" y="6850"/>
                </a:lnTo>
                <a:lnTo>
                  <a:pt x="53180" y="6910"/>
                </a:lnTo>
                <a:lnTo>
                  <a:pt x="53150" y="6960"/>
                </a:lnTo>
                <a:lnTo>
                  <a:pt x="53220" y="7010"/>
                </a:lnTo>
                <a:lnTo>
                  <a:pt x="53290" y="7020"/>
                </a:lnTo>
                <a:lnTo>
                  <a:pt x="53350" y="6980"/>
                </a:lnTo>
                <a:lnTo>
                  <a:pt x="53390" y="6890"/>
                </a:lnTo>
                <a:lnTo>
                  <a:pt x="53430" y="7000"/>
                </a:lnTo>
                <a:lnTo>
                  <a:pt x="53440" y="7110"/>
                </a:lnTo>
                <a:lnTo>
                  <a:pt x="53440" y="7600"/>
                </a:lnTo>
                <a:lnTo>
                  <a:pt x="53470" y="7660"/>
                </a:lnTo>
                <a:lnTo>
                  <a:pt x="53540" y="7600"/>
                </a:lnTo>
                <a:lnTo>
                  <a:pt x="53620" y="7400"/>
                </a:lnTo>
                <a:lnTo>
                  <a:pt x="53630" y="7150"/>
                </a:lnTo>
                <a:lnTo>
                  <a:pt x="53590" y="6900"/>
                </a:lnTo>
                <a:lnTo>
                  <a:pt x="53480" y="6720"/>
                </a:lnTo>
                <a:lnTo>
                  <a:pt x="53670" y="6810"/>
                </a:lnTo>
                <a:lnTo>
                  <a:pt x="53770" y="7230"/>
                </a:lnTo>
                <a:lnTo>
                  <a:pt x="53840" y="7730"/>
                </a:lnTo>
                <a:lnTo>
                  <a:pt x="53920" y="8070"/>
                </a:lnTo>
                <a:lnTo>
                  <a:pt x="54150" y="8330"/>
                </a:lnTo>
                <a:lnTo>
                  <a:pt x="54440" y="8590"/>
                </a:lnTo>
                <a:lnTo>
                  <a:pt x="54680" y="8880"/>
                </a:lnTo>
                <a:lnTo>
                  <a:pt x="54750" y="9240"/>
                </a:lnTo>
                <a:lnTo>
                  <a:pt x="54400" y="8830"/>
                </a:lnTo>
                <a:lnTo>
                  <a:pt x="54250" y="8720"/>
                </a:lnTo>
                <a:lnTo>
                  <a:pt x="54280" y="9020"/>
                </a:lnTo>
                <a:lnTo>
                  <a:pt x="54580" y="9320"/>
                </a:lnTo>
                <a:lnTo>
                  <a:pt x="55520" y="9880"/>
                </a:lnTo>
                <a:lnTo>
                  <a:pt x="55500" y="9980"/>
                </a:lnTo>
                <a:lnTo>
                  <a:pt x="55350" y="10160"/>
                </a:lnTo>
                <a:lnTo>
                  <a:pt x="55300" y="10240"/>
                </a:lnTo>
                <a:lnTo>
                  <a:pt x="55280" y="10320"/>
                </a:lnTo>
                <a:lnTo>
                  <a:pt x="55280" y="10680"/>
                </a:lnTo>
                <a:lnTo>
                  <a:pt x="55300" y="10730"/>
                </a:lnTo>
                <a:lnTo>
                  <a:pt x="55340" y="10720"/>
                </a:lnTo>
                <a:lnTo>
                  <a:pt x="55420" y="10720"/>
                </a:lnTo>
                <a:lnTo>
                  <a:pt x="55650" y="10790"/>
                </a:lnTo>
                <a:lnTo>
                  <a:pt x="55710" y="10790"/>
                </a:lnTo>
                <a:lnTo>
                  <a:pt x="55760" y="10710"/>
                </a:lnTo>
                <a:lnTo>
                  <a:pt x="55790" y="10610"/>
                </a:lnTo>
                <a:lnTo>
                  <a:pt x="55820" y="10520"/>
                </a:lnTo>
                <a:lnTo>
                  <a:pt x="55930" y="10480"/>
                </a:lnTo>
                <a:lnTo>
                  <a:pt x="56010" y="10380"/>
                </a:lnTo>
                <a:lnTo>
                  <a:pt x="56000" y="10130"/>
                </a:lnTo>
                <a:lnTo>
                  <a:pt x="55900" y="9720"/>
                </a:lnTo>
                <a:lnTo>
                  <a:pt x="55940" y="9530"/>
                </a:lnTo>
                <a:lnTo>
                  <a:pt x="56070" y="9470"/>
                </a:lnTo>
                <a:lnTo>
                  <a:pt x="56250" y="9440"/>
                </a:lnTo>
                <a:lnTo>
                  <a:pt x="56410" y="9340"/>
                </a:lnTo>
                <a:lnTo>
                  <a:pt x="56460" y="9220"/>
                </a:lnTo>
                <a:lnTo>
                  <a:pt x="56450" y="9120"/>
                </a:lnTo>
                <a:lnTo>
                  <a:pt x="56410" y="9040"/>
                </a:lnTo>
                <a:lnTo>
                  <a:pt x="56410" y="8980"/>
                </a:lnTo>
                <a:lnTo>
                  <a:pt x="56490" y="8910"/>
                </a:lnTo>
                <a:lnTo>
                  <a:pt x="56550" y="8910"/>
                </a:lnTo>
                <a:lnTo>
                  <a:pt x="56590" y="8970"/>
                </a:lnTo>
                <a:lnTo>
                  <a:pt x="56630" y="9070"/>
                </a:lnTo>
                <a:lnTo>
                  <a:pt x="56640" y="9150"/>
                </a:lnTo>
                <a:lnTo>
                  <a:pt x="56620" y="9230"/>
                </a:lnTo>
                <a:lnTo>
                  <a:pt x="56580" y="9370"/>
                </a:lnTo>
                <a:lnTo>
                  <a:pt x="56790" y="9260"/>
                </a:lnTo>
                <a:lnTo>
                  <a:pt x="56870" y="9240"/>
                </a:lnTo>
                <a:lnTo>
                  <a:pt x="56840" y="9330"/>
                </a:lnTo>
                <a:lnTo>
                  <a:pt x="56860" y="9400"/>
                </a:lnTo>
                <a:lnTo>
                  <a:pt x="56970" y="9540"/>
                </a:lnTo>
                <a:lnTo>
                  <a:pt x="56680" y="9660"/>
                </a:lnTo>
                <a:lnTo>
                  <a:pt x="56380" y="9660"/>
                </a:lnTo>
                <a:lnTo>
                  <a:pt x="56310" y="9690"/>
                </a:lnTo>
                <a:lnTo>
                  <a:pt x="56270" y="9830"/>
                </a:lnTo>
                <a:lnTo>
                  <a:pt x="56300" y="9990"/>
                </a:lnTo>
                <a:lnTo>
                  <a:pt x="56370" y="10140"/>
                </a:lnTo>
                <a:lnTo>
                  <a:pt x="56440" y="10250"/>
                </a:lnTo>
                <a:lnTo>
                  <a:pt x="56530" y="10380"/>
                </a:lnTo>
                <a:lnTo>
                  <a:pt x="56650" y="10500"/>
                </a:lnTo>
                <a:lnTo>
                  <a:pt x="56790" y="10580"/>
                </a:lnTo>
                <a:lnTo>
                  <a:pt x="56940" y="10610"/>
                </a:lnTo>
                <a:lnTo>
                  <a:pt x="57290" y="10570"/>
                </a:lnTo>
                <a:lnTo>
                  <a:pt x="57420" y="10610"/>
                </a:lnTo>
                <a:lnTo>
                  <a:pt x="57550" y="10790"/>
                </a:lnTo>
                <a:lnTo>
                  <a:pt x="57630" y="10650"/>
                </a:lnTo>
                <a:lnTo>
                  <a:pt x="57650" y="10610"/>
                </a:lnTo>
                <a:lnTo>
                  <a:pt x="57570" y="10510"/>
                </a:lnTo>
                <a:lnTo>
                  <a:pt x="57480" y="10420"/>
                </a:lnTo>
                <a:lnTo>
                  <a:pt x="57410" y="10320"/>
                </a:lnTo>
                <a:lnTo>
                  <a:pt x="57400" y="10190"/>
                </a:lnTo>
                <a:lnTo>
                  <a:pt x="57470" y="10040"/>
                </a:lnTo>
                <a:lnTo>
                  <a:pt x="57570" y="10030"/>
                </a:lnTo>
                <a:lnTo>
                  <a:pt x="57660" y="10120"/>
                </a:lnTo>
                <a:lnTo>
                  <a:pt x="57740" y="10250"/>
                </a:lnTo>
                <a:lnTo>
                  <a:pt x="57830" y="10170"/>
                </a:lnTo>
                <a:lnTo>
                  <a:pt x="57920" y="10150"/>
                </a:lnTo>
                <a:lnTo>
                  <a:pt x="58000" y="10200"/>
                </a:lnTo>
                <a:lnTo>
                  <a:pt x="58080" y="10390"/>
                </a:lnTo>
                <a:lnTo>
                  <a:pt x="58180" y="10430"/>
                </a:lnTo>
                <a:lnTo>
                  <a:pt x="58390" y="10430"/>
                </a:lnTo>
                <a:lnTo>
                  <a:pt x="58420" y="10410"/>
                </a:lnTo>
                <a:lnTo>
                  <a:pt x="58430" y="10370"/>
                </a:lnTo>
                <a:lnTo>
                  <a:pt x="58460" y="10330"/>
                </a:lnTo>
                <a:lnTo>
                  <a:pt x="58510" y="10310"/>
                </a:lnTo>
                <a:lnTo>
                  <a:pt x="58580" y="10330"/>
                </a:lnTo>
                <a:lnTo>
                  <a:pt x="58600" y="10380"/>
                </a:lnTo>
                <a:lnTo>
                  <a:pt x="58590" y="10440"/>
                </a:lnTo>
                <a:lnTo>
                  <a:pt x="58610" y="10480"/>
                </a:lnTo>
                <a:lnTo>
                  <a:pt x="58650" y="10540"/>
                </a:lnTo>
                <a:lnTo>
                  <a:pt x="58670" y="10600"/>
                </a:lnTo>
                <a:lnTo>
                  <a:pt x="58700" y="10650"/>
                </a:lnTo>
                <a:lnTo>
                  <a:pt x="58760" y="10660"/>
                </a:lnTo>
                <a:lnTo>
                  <a:pt x="58810" y="10670"/>
                </a:lnTo>
                <a:lnTo>
                  <a:pt x="58860" y="10680"/>
                </a:lnTo>
                <a:lnTo>
                  <a:pt x="58950" y="10720"/>
                </a:lnTo>
                <a:lnTo>
                  <a:pt x="58860" y="10770"/>
                </a:lnTo>
                <a:lnTo>
                  <a:pt x="58820" y="10850"/>
                </a:lnTo>
                <a:lnTo>
                  <a:pt x="58790" y="10940"/>
                </a:lnTo>
                <a:lnTo>
                  <a:pt x="58750" y="11020"/>
                </a:lnTo>
                <a:lnTo>
                  <a:pt x="58600" y="11140"/>
                </a:lnTo>
                <a:lnTo>
                  <a:pt x="58530" y="11210"/>
                </a:lnTo>
                <a:lnTo>
                  <a:pt x="58540" y="11290"/>
                </a:lnTo>
                <a:lnTo>
                  <a:pt x="58780" y="11490"/>
                </a:lnTo>
                <a:lnTo>
                  <a:pt x="58930" y="11480"/>
                </a:lnTo>
                <a:lnTo>
                  <a:pt x="58960" y="11450"/>
                </a:lnTo>
                <a:lnTo>
                  <a:pt x="58950" y="11390"/>
                </a:lnTo>
                <a:lnTo>
                  <a:pt x="58950" y="11310"/>
                </a:lnTo>
                <a:lnTo>
                  <a:pt x="59100" y="11020"/>
                </a:lnTo>
                <a:lnTo>
                  <a:pt x="59100" y="10970"/>
                </a:lnTo>
                <a:lnTo>
                  <a:pt x="59080" y="10840"/>
                </a:lnTo>
                <a:lnTo>
                  <a:pt x="59100" y="10790"/>
                </a:lnTo>
                <a:lnTo>
                  <a:pt x="59150" y="10740"/>
                </a:lnTo>
                <a:lnTo>
                  <a:pt x="59260" y="10720"/>
                </a:lnTo>
                <a:lnTo>
                  <a:pt x="59390" y="10660"/>
                </a:lnTo>
                <a:lnTo>
                  <a:pt x="59500" y="10650"/>
                </a:lnTo>
                <a:lnTo>
                  <a:pt x="59700" y="10660"/>
                </a:lnTo>
                <a:lnTo>
                  <a:pt x="59680" y="10710"/>
                </a:lnTo>
                <a:lnTo>
                  <a:pt x="59740" y="10810"/>
                </a:lnTo>
                <a:lnTo>
                  <a:pt x="59860" y="10960"/>
                </a:lnTo>
                <a:lnTo>
                  <a:pt x="60150" y="11180"/>
                </a:lnTo>
                <a:lnTo>
                  <a:pt x="60260" y="11310"/>
                </a:lnTo>
                <a:lnTo>
                  <a:pt x="60300" y="11520"/>
                </a:lnTo>
                <a:lnTo>
                  <a:pt x="60400" y="11680"/>
                </a:lnTo>
                <a:lnTo>
                  <a:pt x="60620" y="11720"/>
                </a:lnTo>
                <a:lnTo>
                  <a:pt x="61030" y="11670"/>
                </a:lnTo>
                <a:lnTo>
                  <a:pt x="61200" y="11720"/>
                </a:lnTo>
                <a:lnTo>
                  <a:pt x="61380" y="11840"/>
                </a:lnTo>
                <a:lnTo>
                  <a:pt x="61510" y="12010"/>
                </a:lnTo>
                <a:lnTo>
                  <a:pt x="61570" y="12230"/>
                </a:lnTo>
                <a:lnTo>
                  <a:pt x="61270" y="12320"/>
                </a:lnTo>
                <a:lnTo>
                  <a:pt x="61190" y="12290"/>
                </a:lnTo>
                <a:lnTo>
                  <a:pt x="61170" y="12210"/>
                </a:lnTo>
                <a:lnTo>
                  <a:pt x="61160" y="12120"/>
                </a:lnTo>
                <a:lnTo>
                  <a:pt x="61130" y="12030"/>
                </a:lnTo>
                <a:lnTo>
                  <a:pt x="61100" y="12040"/>
                </a:lnTo>
                <a:lnTo>
                  <a:pt x="61040" y="12090"/>
                </a:lnTo>
                <a:lnTo>
                  <a:pt x="60970" y="12080"/>
                </a:lnTo>
                <a:lnTo>
                  <a:pt x="60880" y="11970"/>
                </a:lnTo>
                <a:lnTo>
                  <a:pt x="60710" y="12060"/>
                </a:lnTo>
                <a:lnTo>
                  <a:pt x="60640" y="12120"/>
                </a:lnTo>
                <a:lnTo>
                  <a:pt x="60710" y="12170"/>
                </a:lnTo>
                <a:lnTo>
                  <a:pt x="60840" y="12380"/>
                </a:lnTo>
                <a:lnTo>
                  <a:pt x="60600" y="12410"/>
                </a:lnTo>
                <a:lnTo>
                  <a:pt x="60580" y="12530"/>
                </a:lnTo>
                <a:lnTo>
                  <a:pt x="60690" y="12620"/>
                </a:lnTo>
                <a:lnTo>
                  <a:pt x="60840" y="12560"/>
                </a:lnTo>
                <a:lnTo>
                  <a:pt x="60910" y="12610"/>
                </a:lnTo>
                <a:lnTo>
                  <a:pt x="60980" y="12630"/>
                </a:lnTo>
                <a:lnTo>
                  <a:pt x="61060" y="12610"/>
                </a:lnTo>
                <a:lnTo>
                  <a:pt x="61130" y="12560"/>
                </a:lnTo>
                <a:lnTo>
                  <a:pt x="61220" y="12690"/>
                </a:lnTo>
                <a:lnTo>
                  <a:pt x="61200" y="12810"/>
                </a:lnTo>
                <a:lnTo>
                  <a:pt x="61150" y="12920"/>
                </a:lnTo>
                <a:lnTo>
                  <a:pt x="61130" y="13030"/>
                </a:lnTo>
                <a:lnTo>
                  <a:pt x="61180" y="13140"/>
                </a:lnTo>
                <a:lnTo>
                  <a:pt x="61440" y="13410"/>
                </a:lnTo>
                <a:lnTo>
                  <a:pt x="61480" y="13490"/>
                </a:lnTo>
                <a:lnTo>
                  <a:pt x="61500" y="13590"/>
                </a:lnTo>
                <a:lnTo>
                  <a:pt x="61520" y="13830"/>
                </a:lnTo>
                <a:lnTo>
                  <a:pt x="61540" y="13850"/>
                </a:lnTo>
                <a:lnTo>
                  <a:pt x="61590" y="13760"/>
                </a:lnTo>
                <a:lnTo>
                  <a:pt x="61640" y="13620"/>
                </a:lnTo>
                <a:lnTo>
                  <a:pt x="61660" y="13500"/>
                </a:lnTo>
                <a:lnTo>
                  <a:pt x="61800" y="13580"/>
                </a:lnTo>
                <a:lnTo>
                  <a:pt x="61870" y="13610"/>
                </a:lnTo>
                <a:lnTo>
                  <a:pt x="61950" y="13620"/>
                </a:lnTo>
                <a:lnTo>
                  <a:pt x="61940" y="13580"/>
                </a:lnTo>
                <a:lnTo>
                  <a:pt x="61920" y="13490"/>
                </a:lnTo>
                <a:lnTo>
                  <a:pt x="61900" y="13450"/>
                </a:lnTo>
                <a:lnTo>
                  <a:pt x="62010" y="13440"/>
                </a:lnTo>
                <a:lnTo>
                  <a:pt x="62070" y="13480"/>
                </a:lnTo>
                <a:lnTo>
                  <a:pt x="62110" y="13540"/>
                </a:lnTo>
                <a:lnTo>
                  <a:pt x="62170" y="13560"/>
                </a:lnTo>
                <a:lnTo>
                  <a:pt x="62230" y="13530"/>
                </a:lnTo>
                <a:lnTo>
                  <a:pt x="62250" y="13440"/>
                </a:lnTo>
                <a:lnTo>
                  <a:pt x="62220" y="13360"/>
                </a:lnTo>
                <a:lnTo>
                  <a:pt x="62170" y="13320"/>
                </a:lnTo>
                <a:lnTo>
                  <a:pt x="62010" y="13310"/>
                </a:lnTo>
                <a:lnTo>
                  <a:pt x="61810" y="13250"/>
                </a:lnTo>
                <a:lnTo>
                  <a:pt x="61630" y="13160"/>
                </a:lnTo>
                <a:lnTo>
                  <a:pt x="61570" y="13030"/>
                </a:lnTo>
                <a:lnTo>
                  <a:pt x="61610" y="13090"/>
                </a:lnTo>
                <a:lnTo>
                  <a:pt x="61710" y="12990"/>
                </a:lnTo>
                <a:lnTo>
                  <a:pt x="61880" y="12980"/>
                </a:lnTo>
                <a:lnTo>
                  <a:pt x="62240" y="13030"/>
                </a:lnTo>
                <a:lnTo>
                  <a:pt x="62210" y="12940"/>
                </a:lnTo>
                <a:lnTo>
                  <a:pt x="62190" y="12910"/>
                </a:lnTo>
                <a:lnTo>
                  <a:pt x="62260" y="12900"/>
                </a:lnTo>
                <a:lnTo>
                  <a:pt x="62360" y="12920"/>
                </a:lnTo>
                <a:lnTo>
                  <a:pt x="62430" y="12940"/>
                </a:lnTo>
                <a:lnTo>
                  <a:pt x="62430" y="12970"/>
                </a:lnTo>
                <a:lnTo>
                  <a:pt x="62510" y="12920"/>
                </a:lnTo>
                <a:lnTo>
                  <a:pt x="62520" y="12890"/>
                </a:lnTo>
                <a:lnTo>
                  <a:pt x="62520" y="12850"/>
                </a:lnTo>
                <a:lnTo>
                  <a:pt x="62550" y="12770"/>
                </a:lnTo>
                <a:lnTo>
                  <a:pt x="62750" y="12560"/>
                </a:lnTo>
                <a:lnTo>
                  <a:pt x="62960" y="12380"/>
                </a:lnTo>
                <a:lnTo>
                  <a:pt x="63020" y="12590"/>
                </a:lnTo>
                <a:lnTo>
                  <a:pt x="62960" y="12770"/>
                </a:lnTo>
                <a:lnTo>
                  <a:pt x="62860" y="12940"/>
                </a:lnTo>
                <a:lnTo>
                  <a:pt x="62820" y="13150"/>
                </a:lnTo>
                <a:lnTo>
                  <a:pt x="62870" y="13350"/>
                </a:lnTo>
                <a:lnTo>
                  <a:pt x="62990" y="13440"/>
                </a:lnTo>
                <a:lnTo>
                  <a:pt x="63150" y="13460"/>
                </a:lnTo>
                <a:lnTo>
                  <a:pt x="63310" y="13450"/>
                </a:lnTo>
                <a:lnTo>
                  <a:pt x="63310" y="13500"/>
                </a:lnTo>
                <a:lnTo>
                  <a:pt x="63240" y="13620"/>
                </a:lnTo>
                <a:lnTo>
                  <a:pt x="63450" y="13890"/>
                </a:lnTo>
                <a:lnTo>
                  <a:pt x="63350" y="13980"/>
                </a:lnTo>
                <a:lnTo>
                  <a:pt x="63310" y="13950"/>
                </a:lnTo>
                <a:lnTo>
                  <a:pt x="63110" y="13740"/>
                </a:lnTo>
                <a:lnTo>
                  <a:pt x="62890" y="13570"/>
                </a:lnTo>
                <a:lnTo>
                  <a:pt x="62820" y="13500"/>
                </a:lnTo>
                <a:lnTo>
                  <a:pt x="62940" y="13690"/>
                </a:lnTo>
                <a:lnTo>
                  <a:pt x="63190" y="14270"/>
                </a:lnTo>
                <a:lnTo>
                  <a:pt x="63350" y="14400"/>
                </a:lnTo>
                <a:lnTo>
                  <a:pt x="63500" y="14410"/>
                </a:lnTo>
                <a:lnTo>
                  <a:pt x="63640" y="14450"/>
                </a:lnTo>
                <a:lnTo>
                  <a:pt x="63640" y="14440"/>
                </a:lnTo>
                <a:lnTo>
                  <a:pt x="63640" y="14410"/>
                </a:lnTo>
                <a:lnTo>
                  <a:pt x="63660" y="14390"/>
                </a:lnTo>
                <a:lnTo>
                  <a:pt x="63690" y="14400"/>
                </a:lnTo>
                <a:lnTo>
                  <a:pt x="63720" y="14430"/>
                </a:lnTo>
                <a:lnTo>
                  <a:pt x="63740" y="14500"/>
                </a:lnTo>
                <a:lnTo>
                  <a:pt x="63760" y="14520"/>
                </a:lnTo>
                <a:lnTo>
                  <a:pt x="63820" y="14580"/>
                </a:lnTo>
                <a:lnTo>
                  <a:pt x="63990" y="14880"/>
                </a:lnTo>
                <a:lnTo>
                  <a:pt x="64030" y="14990"/>
                </a:lnTo>
                <a:lnTo>
                  <a:pt x="63750" y="15030"/>
                </a:lnTo>
                <a:lnTo>
                  <a:pt x="63780" y="15130"/>
                </a:lnTo>
                <a:lnTo>
                  <a:pt x="64150" y="15440"/>
                </a:lnTo>
                <a:lnTo>
                  <a:pt x="64490" y="15800"/>
                </a:lnTo>
                <a:lnTo>
                  <a:pt x="64550" y="16000"/>
                </a:lnTo>
                <a:lnTo>
                  <a:pt x="64460" y="16300"/>
                </a:lnTo>
                <a:lnTo>
                  <a:pt x="64350" y="16240"/>
                </a:lnTo>
                <a:lnTo>
                  <a:pt x="64040" y="16180"/>
                </a:lnTo>
                <a:lnTo>
                  <a:pt x="63910" y="16180"/>
                </a:lnTo>
                <a:lnTo>
                  <a:pt x="63840" y="16220"/>
                </a:lnTo>
                <a:lnTo>
                  <a:pt x="63950" y="16320"/>
                </a:lnTo>
                <a:lnTo>
                  <a:pt x="64220" y="16470"/>
                </a:lnTo>
                <a:lnTo>
                  <a:pt x="64180" y="16480"/>
                </a:lnTo>
                <a:lnTo>
                  <a:pt x="64080" y="16540"/>
                </a:lnTo>
                <a:lnTo>
                  <a:pt x="64260" y="16580"/>
                </a:lnTo>
                <a:lnTo>
                  <a:pt x="64340" y="16610"/>
                </a:lnTo>
                <a:lnTo>
                  <a:pt x="64370" y="16690"/>
                </a:lnTo>
                <a:lnTo>
                  <a:pt x="64340" y="16780"/>
                </a:lnTo>
                <a:lnTo>
                  <a:pt x="64280" y="16840"/>
                </a:lnTo>
                <a:lnTo>
                  <a:pt x="64200" y="16880"/>
                </a:lnTo>
                <a:lnTo>
                  <a:pt x="64120" y="16900"/>
                </a:lnTo>
                <a:lnTo>
                  <a:pt x="64540" y="17150"/>
                </a:lnTo>
                <a:lnTo>
                  <a:pt x="64610" y="17250"/>
                </a:lnTo>
                <a:lnTo>
                  <a:pt x="64620" y="17350"/>
                </a:lnTo>
                <a:lnTo>
                  <a:pt x="64570" y="17560"/>
                </a:lnTo>
                <a:lnTo>
                  <a:pt x="64590" y="17640"/>
                </a:lnTo>
                <a:lnTo>
                  <a:pt x="64750" y="17970"/>
                </a:lnTo>
                <a:lnTo>
                  <a:pt x="64560" y="18020"/>
                </a:lnTo>
                <a:lnTo>
                  <a:pt x="64420" y="17930"/>
                </a:lnTo>
                <a:lnTo>
                  <a:pt x="64280" y="17780"/>
                </a:lnTo>
                <a:lnTo>
                  <a:pt x="64120" y="17670"/>
                </a:lnTo>
                <a:lnTo>
                  <a:pt x="64170" y="17510"/>
                </a:lnTo>
                <a:lnTo>
                  <a:pt x="63970" y="17450"/>
                </a:lnTo>
                <a:lnTo>
                  <a:pt x="63980" y="17310"/>
                </a:lnTo>
                <a:lnTo>
                  <a:pt x="63870" y="17320"/>
                </a:lnTo>
                <a:lnTo>
                  <a:pt x="63690" y="17400"/>
                </a:lnTo>
                <a:lnTo>
                  <a:pt x="63590" y="17430"/>
                </a:lnTo>
                <a:lnTo>
                  <a:pt x="63540" y="17410"/>
                </a:lnTo>
                <a:lnTo>
                  <a:pt x="63470" y="17330"/>
                </a:lnTo>
                <a:lnTo>
                  <a:pt x="63420" y="17310"/>
                </a:lnTo>
                <a:lnTo>
                  <a:pt x="63380" y="17340"/>
                </a:lnTo>
                <a:lnTo>
                  <a:pt x="63340" y="17460"/>
                </a:lnTo>
                <a:lnTo>
                  <a:pt x="63310" y="17490"/>
                </a:lnTo>
                <a:lnTo>
                  <a:pt x="63190" y="17490"/>
                </a:lnTo>
                <a:lnTo>
                  <a:pt x="63180" y="17480"/>
                </a:lnTo>
                <a:lnTo>
                  <a:pt x="63200" y="17410"/>
                </a:lnTo>
                <a:lnTo>
                  <a:pt x="63200" y="17250"/>
                </a:lnTo>
                <a:lnTo>
                  <a:pt x="63180" y="17120"/>
                </a:lnTo>
                <a:lnTo>
                  <a:pt x="63150" y="17020"/>
                </a:lnTo>
                <a:lnTo>
                  <a:pt x="63090" y="16920"/>
                </a:lnTo>
                <a:lnTo>
                  <a:pt x="63010" y="16830"/>
                </a:lnTo>
                <a:lnTo>
                  <a:pt x="62980" y="17020"/>
                </a:lnTo>
                <a:lnTo>
                  <a:pt x="63010" y="17490"/>
                </a:lnTo>
                <a:lnTo>
                  <a:pt x="62990" y="17640"/>
                </a:lnTo>
                <a:lnTo>
                  <a:pt x="62950" y="17730"/>
                </a:lnTo>
                <a:lnTo>
                  <a:pt x="62940" y="17840"/>
                </a:lnTo>
                <a:lnTo>
                  <a:pt x="62960" y="17950"/>
                </a:lnTo>
                <a:lnTo>
                  <a:pt x="63010" y="18020"/>
                </a:lnTo>
                <a:lnTo>
                  <a:pt x="63120" y="18040"/>
                </a:lnTo>
                <a:lnTo>
                  <a:pt x="63180" y="17960"/>
                </a:lnTo>
                <a:lnTo>
                  <a:pt x="63230" y="17850"/>
                </a:lnTo>
                <a:lnTo>
                  <a:pt x="63280" y="17760"/>
                </a:lnTo>
                <a:lnTo>
                  <a:pt x="63410" y="17730"/>
                </a:lnTo>
                <a:lnTo>
                  <a:pt x="63880" y="17790"/>
                </a:lnTo>
                <a:lnTo>
                  <a:pt x="64030" y="17850"/>
                </a:lnTo>
                <a:lnTo>
                  <a:pt x="64140" y="18000"/>
                </a:lnTo>
                <a:lnTo>
                  <a:pt x="64110" y="18170"/>
                </a:lnTo>
                <a:lnTo>
                  <a:pt x="63990" y="18340"/>
                </a:lnTo>
                <a:lnTo>
                  <a:pt x="63840" y="18500"/>
                </a:lnTo>
                <a:lnTo>
                  <a:pt x="63950" y="18630"/>
                </a:lnTo>
                <a:lnTo>
                  <a:pt x="63980" y="18840"/>
                </a:lnTo>
                <a:lnTo>
                  <a:pt x="63970" y="19060"/>
                </a:lnTo>
                <a:lnTo>
                  <a:pt x="63980" y="19220"/>
                </a:lnTo>
                <a:lnTo>
                  <a:pt x="64070" y="19330"/>
                </a:lnTo>
                <a:lnTo>
                  <a:pt x="64380" y="19570"/>
                </a:lnTo>
                <a:lnTo>
                  <a:pt x="64510" y="19640"/>
                </a:lnTo>
                <a:lnTo>
                  <a:pt x="64600" y="19650"/>
                </a:lnTo>
                <a:lnTo>
                  <a:pt x="64780" y="19650"/>
                </a:lnTo>
                <a:lnTo>
                  <a:pt x="64860" y="19700"/>
                </a:lnTo>
                <a:lnTo>
                  <a:pt x="64920" y="19810"/>
                </a:lnTo>
                <a:lnTo>
                  <a:pt x="64920" y="19890"/>
                </a:lnTo>
                <a:lnTo>
                  <a:pt x="64880" y="19970"/>
                </a:lnTo>
                <a:lnTo>
                  <a:pt x="64860" y="20060"/>
                </a:lnTo>
                <a:lnTo>
                  <a:pt x="64890" y="20270"/>
                </a:lnTo>
                <a:lnTo>
                  <a:pt x="64970" y="20370"/>
                </a:lnTo>
                <a:lnTo>
                  <a:pt x="65070" y="20460"/>
                </a:lnTo>
                <a:lnTo>
                  <a:pt x="65100" y="2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