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Nelson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Nelson Cit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7580" y="64980"/>
                </a:moveTo>
                <a:lnTo>
                  <a:pt x="57590" y="65040"/>
                </a:lnTo>
                <a:lnTo>
                  <a:pt x="57580" y="65210"/>
                </a:lnTo>
                <a:lnTo>
                  <a:pt x="57520" y="65510"/>
                </a:lnTo>
                <a:lnTo>
                  <a:pt x="57400" y="65840"/>
                </a:lnTo>
                <a:lnTo>
                  <a:pt x="57290" y="66020"/>
                </a:lnTo>
                <a:lnTo>
                  <a:pt x="57080" y="66310"/>
                </a:lnTo>
                <a:lnTo>
                  <a:pt x="56780" y="66590"/>
                </a:lnTo>
                <a:lnTo>
                  <a:pt x="56170" y="67550"/>
                </a:lnTo>
                <a:lnTo>
                  <a:pt x="55840" y="67870"/>
                </a:lnTo>
                <a:lnTo>
                  <a:pt x="55610" y="68030"/>
                </a:lnTo>
                <a:lnTo>
                  <a:pt x="55430" y="68100"/>
                </a:lnTo>
                <a:lnTo>
                  <a:pt x="55170" y="67970"/>
                </a:lnTo>
                <a:lnTo>
                  <a:pt x="54900" y="67710"/>
                </a:lnTo>
                <a:lnTo>
                  <a:pt x="54750" y="67480"/>
                </a:lnTo>
                <a:lnTo>
                  <a:pt x="54720" y="67360"/>
                </a:lnTo>
                <a:lnTo>
                  <a:pt x="54780" y="67350"/>
                </a:lnTo>
                <a:lnTo>
                  <a:pt x="54920" y="67280"/>
                </a:lnTo>
                <a:lnTo>
                  <a:pt x="55180" y="67060"/>
                </a:lnTo>
                <a:lnTo>
                  <a:pt x="55420" y="66910"/>
                </a:lnTo>
                <a:lnTo>
                  <a:pt x="55540" y="66770"/>
                </a:lnTo>
                <a:lnTo>
                  <a:pt x="55810" y="66380"/>
                </a:lnTo>
                <a:lnTo>
                  <a:pt x="56250" y="65950"/>
                </a:lnTo>
                <a:lnTo>
                  <a:pt x="56430" y="65870"/>
                </a:lnTo>
                <a:lnTo>
                  <a:pt x="56510" y="65740"/>
                </a:lnTo>
                <a:lnTo>
                  <a:pt x="56580" y="65710"/>
                </a:lnTo>
                <a:lnTo>
                  <a:pt x="56620" y="65740"/>
                </a:lnTo>
                <a:lnTo>
                  <a:pt x="56630" y="65810"/>
                </a:lnTo>
                <a:lnTo>
                  <a:pt x="56610" y="65900"/>
                </a:lnTo>
                <a:lnTo>
                  <a:pt x="56580" y="65960"/>
                </a:lnTo>
                <a:lnTo>
                  <a:pt x="56820" y="65860"/>
                </a:lnTo>
                <a:lnTo>
                  <a:pt x="56940" y="65780"/>
                </a:lnTo>
                <a:lnTo>
                  <a:pt x="57040" y="65680"/>
                </a:lnTo>
                <a:lnTo>
                  <a:pt x="57150" y="65450"/>
                </a:lnTo>
                <a:lnTo>
                  <a:pt x="57210" y="65390"/>
                </a:lnTo>
                <a:lnTo>
                  <a:pt x="57270" y="65380"/>
                </a:lnTo>
                <a:lnTo>
                  <a:pt x="57330" y="65420"/>
                </a:lnTo>
                <a:lnTo>
                  <a:pt x="57390" y="65430"/>
                </a:lnTo>
                <a:lnTo>
                  <a:pt x="57450" y="65320"/>
                </a:lnTo>
                <a:lnTo>
                  <a:pt x="57380" y="65220"/>
                </a:lnTo>
                <a:lnTo>
                  <a:pt x="57450" y="65090"/>
                </a:lnTo>
                <a:lnTo>
                  <a:pt x="57570" y="64980"/>
                </a:lnTo>
                <a:lnTo>
                  <a:pt x="57580" y="6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