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Marlborough District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Marlborough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3160" y="65450"/>
                </a:moveTo>
                <a:lnTo>
                  <a:pt x="63280" y="65470"/>
                </a:lnTo>
                <a:lnTo>
                  <a:pt x="63290" y="65540"/>
                </a:lnTo>
                <a:lnTo>
                  <a:pt x="63280" y="65650"/>
                </a:lnTo>
                <a:lnTo>
                  <a:pt x="63310" y="65770"/>
                </a:lnTo>
                <a:lnTo>
                  <a:pt x="63250" y="65890"/>
                </a:lnTo>
                <a:lnTo>
                  <a:pt x="63210" y="66170"/>
                </a:lnTo>
                <a:lnTo>
                  <a:pt x="63160" y="66280"/>
                </a:lnTo>
                <a:lnTo>
                  <a:pt x="63060" y="66350"/>
                </a:lnTo>
                <a:lnTo>
                  <a:pt x="62930" y="66360"/>
                </a:lnTo>
                <a:lnTo>
                  <a:pt x="62800" y="66350"/>
                </a:lnTo>
                <a:lnTo>
                  <a:pt x="62670" y="66350"/>
                </a:lnTo>
                <a:lnTo>
                  <a:pt x="62580" y="66400"/>
                </a:lnTo>
                <a:lnTo>
                  <a:pt x="62400" y="66560"/>
                </a:lnTo>
                <a:lnTo>
                  <a:pt x="62330" y="66610"/>
                </a:lnTo>
                <a:lnTo>
                  <a:pt x="62220" y="66630"/>
                </a:lnTo>
                <a:lnTo>
                  <a:pt x="61860" y="66610"/>
                </a:lnTo>
                <a:lnTo>
                  <a:pt x="61870" y="66610"/>
                </a:lnTo>
                <a:lnTo>
                  <a:pt x="61900" y="66570"/>
                </a:lnTo>
                <a:lnTo>
                  <a:pt x="61980" y="66490"/>
                </a:lnTo>
                <a:lnTo>
                  <a:pt x="62000" y="66480"/>
                </a:lnTo>
                <a:lnTo>
                  <a:pt x="62080" y="66470"/>
                </a:lnTo>
                <a:lnTo>
                  <a:pt x="62240" y="66490"/>
                </a:lnTo>
                <a:lnTo>
                  <a:pt x="62310" y="66450"/>
                </a:lnTo>
                <a:lnTo>
                  <a:pt x="62670" y="66030"/>
                </a:lnTo>
                <a:lnTo>
                  <a:pt x="62790" y="66160"/>
                </a:lnTo>
                <a:lnTo>
                  <a:pt x="62950" y="66100"/>
                </a:lnTo>
                <a:lnTo>
                  <a:pt x="63070" y="65940"/>
                </a:lnTo>
                <a:lnTo>
                  <a:pt x="63060" y="65770"/>
                </a:lnTo>
                <a:lnTo>
                  <a:pt x="62970" y="65820"/>
                </a:lnTo>
                <a:lnTo>
                  <a:pt x="62890" y="65810"/>
                </a:lnTo>
                <a:lnTo>
                  <a:pt x="62820" y="65750"/>
                </a:lnTo>
                <a:lnTo>
                  <a:pt x="62770" y="65640"/>
                </a:lnTo>
                <a:lnTo>
                  <a:pt x="62900" y="65630"/>
                </a:lnTo>
                <a:lnTo>
                  <a:pt x="62990" y="65570"/>
                </a:lnTo>
                <a:lnTo>
                  <a:pt x="63070" y="65490"/>
                </a:lnTo>
                <a:lnTo>
                  <a:pt x="63160" y="65450"/>
                </a:lnTo>
                <a:close/>
                <a:moveTo>
                  <a:pt x="58950" y="63590"/>
                </a:moveTo>
                <a:lnTo>
                  <a:pt x="59030" y="63540"/>
                </a:lnTo>
                <a:lnTo>
                  <a:pt x="59080" y="63470"/>
                </a:lnTo>
                <a:lnTo>
                  <a:pt x="59080" y="63380"/>
                </a:lnTo>
                <a:lnTo>
                  <a:pt x="59050" y="63270"/>
                </a:lnTo>
                <a:lnTo>
                  <a:pt x="58970" y="63360"/>
                </a:lnTo>
                <a:lnTo>
                  <a:pt x="58950" y="63400"/>
                </a:lnTo>
                <a:lnTo>
                  <a:pt x="58910" y="63290"/>
                </a:lnTo>
                <a:lnTo>
                  <a:pt x="58900" y="63170"/>
                </a:lnTo>
                <a:lnTo>
                  <a:pt x="58910" y="63060"/>
                </a:lnTo>
                <a:lnTo>
                  <a:pt x="58950" y="62950"/>
                </a:lnTo>
                <a:lnTo>
                  <a:pt x="59060" y="63050"/>
                </a:lnTo>
                <a:lnTo>
                  <a:pt x="59140" y="63160"/>
                </a:lnTo>
                <a:lnTo>
                  <a:pt x="59240" y="63250"/>
                </a:lnTo>
                <a:lnTo>
                  <a:pt x="59380" y="63270"/>
                </a:lnTo>
                <a:lnTo>
                  <a:pt x="59380" y="63210"/>
                </a:lnTo>
                <a:lnTo>
                  <a:pt x="59300" y="63140"/>
                </a:lnTo>
                <a:lnTo>
                  <a:pt x="59220" y="63040"/>
                </a:lnTo>
                <a:lnTo>
                  <a:pt x="59160" y="62920"/>
                </a:lnTo>
                <a:lnTo>
                  <a:pt x="59140" y="62770"/>
                </a:lnTo>
                <a:lnTo>
                  <a:pt x="59160" y="62630"/>
                </a:lnTo>
                <a:lnTo>
                  <a:pt x="59250" y="62270"/>
                </a:lnTo>
                <a:lnTo>
                  <a:pt x="59290" y="62190"/>
                </a:lnTo>
                <a:lnTo>
                  <a:pt x="59330" y="62210"/>
                </a:lnTo>
                <a:lnTo>
                  <a:pt x="59340" y="62280"/>
                </a:lnTo>
                <a:lnTo>
                  <a:pt x="59360" y="62360"/>
                </a:lnTo>
                <a:lnTo>
                  <a:pt x="59430" y="62380"/>
                </a:lnTo>
                <a:lnTo>
                  <a:pt x="59460" y="62250"/>
                </a:lnTo>
                <a:lnTo>
                  <a:pt x="59500" y="62160"/>
                </a:lnTo>
                <a:lnTo>
                  <a:pt x="59560" y="62120"/>
                </a:lnTo>
                <a:lnTo>
                  <a:pt x="59660" y="62180"/>
                </a:lnTo>
                <a:lnTo>
                  <a:pt x="59660" y="62320"/>
                </a:lnTo>
                <a:lnTo>
                  <a:pt x="59640" y="62490"/>
                </a:lnTo>
                <a:lnTo>
                  <a:pt x="59680" y="62640"/>
                </a:lnTo>
                <a:lnTo>
                  <a:pt x="59730" y="62550"/>
                </a:lnTo>
                <a:lnTo>
                  <a:pt x="59950" y="62480"/>
                </a:lnTo>
                <a:lnTo>
                  <a:pt x="60060" y="62380"/>
                </a:lnTo>
                <a:lnTo>
                  <a:pt x="59820" y="62380"/>
                </a:lnTo>
                <a:lnTo>
                  <a:pt x="59980" y="62240"/>
                </a:lnTo>
                <a:lnTo>
                  <a:pt x="60050" y="62160"/>
                </a:lnTo>
                <a:lnTo>
                  <a:pt x="60110" y="62060"/>
                </a:lnTo>
                <a:lnTo>
                  <a:pt x="60190" y="61790"/>
                </a:lnTo>
                <a:lnTo>
                  <a:pt x="60220" y="61740"/>
                </a:lnTo>
                <a:lnTo>
                  <a:pt x="60260" y="61870"/>
                </a:lnTo>
                <a:lnTo>
                  <a:pt x="60250" y="62010"/>
                </a:lnTo>
                <a:lnTo>
                  <a:pt x="60230" y="62140"/>
                </a:lnTo>
                <a:lnTo>
                  <a:pt x="60160" y="62380"/>
                </a:lnTo>
                <a:lnTo>
                  <a:pt x="60200" y="62470"/>
                </a:lnTo>
                <a:lnTo>
                  <a:pt x="60220" y="62540"/>
                </a:lnTo>
                <a:lnTo>
                  <a:pt x="60180" y="62560"/>
                </a:lnTo>
                <a:lnTo>
                  <a:pt x="60140" y="62590"/>
                </a:lnTo>
                <a:lnTo>
                  <a:pt x="60040" y="62710"/>
                </a:lnTo>
                <a:lnTo>
                  <a:pt x="60010" y="62770"/>
                </a:lnTo>
                <a:lnTo>
                  <a:pt x="59990" y="62860"/>
                </a:lnTo>
                <a:lnTo>
                  <a:pt x="59960" y="63100"/>
                </a:lnTo>
                <a:lnTo>
                  <a:pt x="59920" y="63210"/>
                </a:lnTo>
                <a:lnTo>
                  <a:pt x="59890" y="63220"/>
                </a:lnTo>
                <a:lnTo>
                  <a:pt x="59750" y="63210"/>
                </a:lnTo>
                <a:lnTo>
                  <a:pt x="59710" y="63230"/>
                </a:lnTo>
                <a:lnTo>
                  <a:pt x="59620" y="63350"/>
                </a:lnTo>
                <a:lnTo>
                  <a:pt x="59580" y="63400"/>
                </a:lnTo>
                <a:lnTo>
                  <a:pt x="59410" y="63460"/>
                </a:lnTo>
                <a:lnTo>
                  <a:pt x="59360" y="63490"/>
                </a:lnTo>
                <a:lnTo>
                  <a:pt x="59330" y="63550"/>
                </a:lnTo>
                <a:lnTo>
                  <a:pt x="59310" y="63620"/>
                </a:lnTo>
                <a:lnTo>
                  <a:pt x="59290" y="63660"/>
                </a:lnTo>
                <a:lnTo>
                  <a:pt x="59200" y="63720"/>
                </a:lnTo>
                <a:lnTo>
                  <a:pt x="59100" y="63770"/>
                </a:lnTo>
                <a:lnTo>
                  <a:pt x="58990" y="63770"/>
                </a:lnTo>
                <a:lnTo>
                  <a:pt x="58900" y="63720"/>
                </a:lnTo>
                <a:lnTo>
                  <a:pt x="58930" y="63690"/>
                </a:lnTo>
                <a:lnTo>
                  <a:pt x="58940" y="63660"/>
                </a:lnTo>
                <a:lnTo>
                  <a:pt x="58940" y="63630"/>
                </a:lnTo>
                <a:lnTo>
                  <a:pt x="58950" y="63590"/>
                </a:lnTo>
                <a:close/>
                <a:moveTo>
                  <a:pt x="57580" y="64980"/>
                </a:moveTo>
                <a:lnTo>
                  <a:pt x="57670" y="64930"/>
                </a:lnTo>
                <a:lnTo>
                  <a:pt x="57800" y="64980"/>
                </a:lnTo>
                <a:lnTo>
                  <a:pt x="57910" y="65100"/>
                </a:lnTo>
                <a:lnTo>
                  <a:pt x="57980" y="65270"/>
                </a:lnTo>
                <a:lnTo>
                  <a:pt x="57990" y="65450"/>
                </a:lnTo>
                <a:lnTo>
                  <a:pt x="58040" y="65450"/>
                </a:lnTo>
                <a:lnTo>
                  <a:pt x="58070" y="65360"/>
                </a:lnTo>
                <a:lnTo>
                  <a:pt x="58110" y="65330"/>
                </a:lnTo>
                <a:lnTo>
                  <a:pt x="58140" y="65360"/>
                </a:lnTo>
                <a:lnTo>
                  <a:pt x="58180" y="65450"/>
                </a:lnTo>
                <a:lnTo>
                  <a:pt x="58280" y="65390"/>
                </a:lnTo>
                <a:lnTo>
                  <a:pt x="58180" y="65170"/>
                </a:lnTo>
                <a:lnTo>
                  <a:pt x="58280" y="65060"/>
                </a:lnTo>
                <a:lnTo>
                  <a:pt x="58470" y="65000"/>
                </a:lnTo>
                <a:lnTo>
                  <a:pt x="58640" y="64900"/>
                </a:lnTo>
                <a:lnTo>
                  <a:pt x="58690" y="64800"/>
                </a:lnTo>
                <a:lnTo>
                  <a:pt x="58680" y="64710"/>
                </a:lnTo>
                <a:lnTo>
                  <a:pt x="58630" y="64640"/>
                </a:lnTo>
                <a:lnTo>
                  <a:pt x="58540" y="64610"/>
                </a:lnTo>
                <a:lnTo>
                  <a:pt x="58270" y="64810"/>
                </a:lnTo>
                <a:lnTo>
                  <a:pt x="58220" y="64780"/>
                </a:lnTo>
                <a:lnTo>
                  <a:pt x="58220" y="64650"/>
                </a:lnTo>
                <a:lnTo>
                  <a:pt x="58230" y="64600"/>
                </a:lnTo>
                <a:lnTo>
                  <a:pt x="58350" y="64450"/>
                </a:lnTo>
                <a:lnTo>
                  <a:pt x="58410" y="64400"/>
                </a:lnTo>
                <a:lnTo>
                  <a:pt x="58570" y="64320"/>
                </a:lnTo>
                <a:lnTo>
                  <a:pt x="58640" y="64260"/>
                </a:lnTo>
                <a:lnTo>
                  <a:pt x="58710" y="64230"/>
                </a:lnTo>
                <a:lnTo>
                  <a:pt x="59070" y="64170"/>
                </a:lnTo>
                <a:lnTo>
                  <a:pt x="59110" y="64130"/>
                </a:lnTo>
                <a:lnTo>
                  <a:pt x="59260" y="63880"/>
                </a:lnTo>
                <a:lnTo>
                  <a:pt x="59440" y="63760"/>
                </a:lnTo>
                <a:lnTo>
                  <a:pt x="59410" y="64190"/>
                </a:lnTo>
                <a:lnTo>
                  <a:pt x="59580" y="64230"/>
                </a:lnTo>
                <a:lnTo>
                  <a:pt x="59610" y="64200"/>
                </a:lnTo>
                <a:lnTo>
                  <a:pt x="59820" y="63980"/>
                </a:lnTo>
                <a:lnTo>
                  <a:pt x="59840" y="63930"/>
                </a:lnTo>
                <a:lnTo>
                  <a:pt x="59860" y="63810"/>
                </a:lnTo>
                <a:lnTo>
                  <a:pt x="59870" y="63780"/>
                </a:lnTo>
                <a:lnTo>
                  <a:pt x="59910" y="63760"/>
                </a:lnTo>
                <a:lnTo>
                  <a:pt x="60010" y="63720"/>
                </a:lnTo>
                <a:lnTo>
                  <a:pt x="60360" y="63530"/>
                </a:lnTo>
                <a:lnTo>
                  <a:pt x="60420" y="63520"/>
                </a:lnTo>
                <a:lnTo>
                  <a:pt x="60500" y="63520"/>
                </a:lnTo>
                <a:lnTo>
                  <a:pt x="60580" y="63540"/>
                </a:lnTo>
                <a:lnTo>
                  <a:pt x="60640" y="63590"/>
                </a:lnTo>
                <a:lnTo>
                  <a:pt x="60720" y="63830"/>
                </a:lnTo>
                <a:lnTo>
                  <a:pt x="60600" y="63870"/>
                </a:lnTo>
                <a:lnTo>
                  <a:pt x="60260" y="63780"/>
                </a:lnTo>
                <a:lnTo>
                  <a:pt x="60300" y="63900"/>
                </a:lnTo>
                <a:lnTo>
                  <a:pt x="60260" y="63970"/>
                </a:lnTo>
                <a:lnTo>
                  <a:pt x="60190" y="64040"/>
                </a:lnTo>
                <a:lnTo>
                  <a:pt x="60160" y="64170"/>
                </a:lnTo>
                <a:lnTo>
                  <a:pt x="60080" y="64140"/>
                </a:lnTo>
                <a:lnTo>
                  <a:pt x="60000" y="64130"/>
                </a:lnTo>
                <a:lnTo>
                  <a:pt x="59930" y="64160"/>
                </a:lnTo>
                <a:lnTo>
                  <a:pt x="59870" y="64230"/>
                </a:lnTo>
                <a:lnTo>
                  <a:pt x="59910" y="64290"/>
                </a:lnTo>
                <a:lnTo>
                  <a:pt x="59920" y="64320"/>
                </a:lnTo>
                <a:lnTo>
                  <a:pt x="59950" y="64350"/>
                </a:lnTo>
                <a:lnTo>
                  <a:pt x="60010" y="64360"/>
                </a:lnTo>
                <a:lnTo>
                  <a:pt x="59890" y="64470"/>
                </a:lnTo>
                <a:lnTo>
                  <a:pt x="59660" y="64550"/>
                </a:lnTo>
                <a:lnTo>
                  <a:pt x="59440" y="64560"/>
                </a:lnTo>
                <a:lnTo>
                  <a:pt x="59340" y="64450"/>
                </a:lnTo>
                <a:lnTo>
                  <a:pt x="59230" y="64440"/>
                </a:lnTo>
                <a:lnTo>
                  <a:pt x="59030" y="64470"/>
                </a:lnTo>
                <a:lnTo>
                  <a:pt x="58920" y="64560"/>
                </a:lnTo>
                <a:lnTo>
                  <a:pt x="59100" y="64750"/>
                </a:lnTo>
                <a:lnTo>
                  <a:pt x="59000" y="64820"/>
                </a:lnTo>
                <a:lnTo>
                  <a:pt x="58920" y="64890"/>
                </a:lnTo>
                <a:lnTo>
                  <a:pt x="58930" y="64960"/>
                </a:lnTo>
                <a:lnTo>
                  <a:pt x="59050" y="65000"/>
                </a:lnTo>
                <a:lnTo>
                  <a:pt x="59020" y="65120"/>
                </a:lnTo>
                <a:lnTo>
                  <a:pt x="58980" y="65230"/>
                </a:lnTo>
                <a:lnTo>
                  <a:pt x="58920" y="65320"/>
                </a:lnTo>
                <a:lnTo>
                  <a:pt x="58850" y="65390"/>
                </a:lnTo>
                <a:lnTo>
                  <a:pt x="58910" y="65460"/>
                </a:lnTo>
                <a:lnTo>
                  <a:pt x="58990" y="65490"/>
                </a:lnTo>
                <a:lnTo>
                  <a:pt x="59060" y="65440"/>
                </a:lnTo>
                <a:lnTo>
                  <a:pt x="59100" y="65290"/>
                </a:lnTo>
                <a:lnTo>
                  <a:pt x="59260" y="65050"/>
                </a:lnTo>
                <a:lnTo>
                  <a:pt x="59260" y="65000"/>
                </a:lnTo>
                <a:lnTo>
                  <a:pt x="59730" y="64920"/>
                </a:lnTo>
                <a:lnTo>
                  <a:pt x="59980" y="64910"/>
                </a:lnTo>
                <a:lnTo>
                  <a:pt x="60160" y="65000"/>
                </a:lnTo>
                <a:lnTo>
                  <a:pt x="60080" y="64990"/>
                </a:lnTo>
                <a:lnTo>
                  <a:pt x="60020" y="65010"/>
                </a:lnTo>
                <a:lnTo>
                  <a:pt x="59980" y="65070"/>
                </a:lnTo>
                <a:lnTo>
                  <a:pt x="59970" y="65160"/>
                </a:lnTo>
                <a:lnTo>
                  <a:pt x="59940" y="65250"/>
                </a:lnTo>
                <a:lnTo>
                  <a:pt x="59890" y="65240"/>
                </a:lnTo>
                <a:lnTo>
                  <a:pt x="59820" y="65210"/>
                </a:lnTo>
                <a:lnTo>
                  <a:pt x="59770" y="65200"/>
                </a:lnTo>
                <a:lnTo>
                  <a:pt x="59730" y="65180"/>
                </a:lnTo>
                <a:lnTo>
                  <a:pt x="59690" y="65150"/>
                </a:lnTo>
                <a:lnTo>
                  <a:pt x="59640" y="65150"/>
                </a:lnTo>
                <a:lnTo>
                  <a:pt x="59630" y="65220"/>
                </a:lnTo>
                <a:lnTo>
                  <a:pt x="59630" y="65260"/>
                </a:lnTo>
                <a:lnTo>
                  <a:pt x="59670" y="65320"/>
                </a:lnTo>
                <a:lnTo>
                  <a:pt x="59680" y="65360"/>
                </a:lnTo>
                <a:lnTo>
                  <a:pt x="59670" y="65450"/>
                </a:lnTo>
                <a:lnTo>
                  <a:pt x="59640" y="65490"/>
                </a:lnTo>
                <a:lnTo>
                  <a:pt x="59590" y="65490"/>
                </a:lnTo>
                <a:lnTo>
                  <a:pt x="59530" y="65450"/>
                </a:lnTo>
                <a:lnTo>
                  <a:pt x="59480" y="65670"/>
                </a:lnTo>
                <a:lnTo>
                  <a:pt x="59380" y="65730"/>
                </a:lnTo>
                <a:lnTo>
                  <a:pt x="59270" y="65770"/>
                </a:lnTo>
                <a:lnTo>
                  <a:pt x="59190" y="65910"/>
                </a:lnTo>
                <a:lnTo>
                  <a:pt x="59300" y="65910"/>
                </a:lnTo>
                <a:lnTo>
                  <a:pt x="59430" y="65960"/>
                </a:lnTo>
                <a:lnTo>
                  <a:pt x="59540" y="66060"/>
                </a:lnTo>
                <a:lnTo>
                  <a:pt x="59580" y="66190"/>
                </a:lnTo>
                <a:lnTo>
                  <a:pt x="59570" y="66290"/>
                </a:lnTo>
                <a:lnTo>
                  <a:pt x="59500" y="66500"/>
                </a:lnTo>
                <a:lnTo>
                  <a:pt x="59480" y="66610"/>
                </a:lnTo>
                <a:lnTo>
                  <a:pt x="59390" y="66720"/>
                </a:lnTo>
                <a:lnTo>
                  <a:pt x="59190" y="66820"/>
                </a:lnTo>
                <a:lnTo>
                  <a:pt x="58810" y="66940"/>
                </a:lnTo>
                <a:lnTo>
                  <a:pt x="58830" y="67040"/>
                </a:lnTo>
                <a:lnTo>
                  <a:pt x="58880" y="67120"/>
                </a:lnTo>
                <a:lnTo>
                  <a:pt x="58940" y="67160"/>
                </a:lnTo>
                <a:lnTo>
                  <a:pt x="59000" y="67190"/>
                </a:lnTo>
                <a:lnTo>
                  <a:pt x="59740" y="66750"/>
                </a:lnTo>
                <a:lnTo>
                  <a:pt x="60010" y="66670"/>
                </a:lnTo>
                <a:lnTo>
                  <a:pt x="60010" y="66610"/>
                </a:lnTo>
                <a:lnTo>
                  <a:pt x="59910" y="66580"/>
                </a:lnTo>
                <a:lnTo>
                  <a:pt x="59810" y="66580"/>
                </a:lnTo>
                <a:lnTo>
                  <a:pt x="59730" y="66560"/>
                </a:lnTo>
                <a:lnTo>
                  <a:pt x="59680" y="66480"/>
                </a:lnTo>
                <a:lnTo>
                  <a:pt x="59970" y="66440"/>
                </a:lnTo>
                <a:lnTo>
                  <a:pt x="60120" y="66450"/>
                </a:lnTo>
                <a:lnTo>
                  <a:pt x="60230" y="66510"/>
                </a:lnTo>
                <a:lnTo>
                  <a:pt x="60340" y="66560"/>
                </a:lnTo>
                <a:lnTo>
                  <a:pt x="60510" y="66530"/>
                </a:lnTo>
                <a:lnTo>
                  <a:pt x="60680" y="66480"/>
                </a:lnTo>
                <a:lnTo>
                  <a:pt x="60790" y="66420"/>
                </a:lnTo>
                <a:lnTo>
                  <a:pt x="60750" y="66390"/>
                </a:lnTo>
                <a:lnTo>
                  <a:pt x="60640" y="66280"/>
                </a:lnTo>
                <a:lnTo>
                  <a:pt x="61060" y="66320"/>
                </a:lnTo>
                <a:lnTo>
                  <a:pt x="61260" y="66270"/>
                </a:lnTo>
                <a:lnTo>
                  <a:pt x="61420" y="66100"/>
                </a:lnTo>
                <a:lnTo>
                  <a:pt x="60620" y="66120"/>
                </a:lnTo>
                <a:lnTo>
                  <a:pt x="60500" y="66160"/>
                </a:lnTo>
                <a:lnTo>
                  <a:pt x="60480" y="66190"/>
                </a:lnTo>
                <a:lnTo>
                  <a:pt x="60480" y="66230"/>
                </a:lnTo>
                <a:lnTo>
                  <a:pt x="60470" y="66270"/>
                </a:lnTo>
                <a:lnTo>
                  <a:pt x="60400" y="66280"/>
                </a:lnTo>
                <a:lnTo>
                  <a:pt x="60360" y="66280"/>
                </a:lnTo>
                <a:lnTo>
                  <a:pt x="60320" y="66270"/>
                </a:lnTo>
                <a:lnTo>
                  <a:pt x="60290" y="66260"/>
                </a:lnTo>
                <a:lnTo>
                  <a:pt x="60260" y="66220"/>
                </a:lnTo>
                <a:lnTo>
                  <a:pt x="60300" y="66100"/>
                </a:lnTo>
                <a:lnTo>
                  <a:pt x="59930" y="66260"/>
                </a:lnTo>
                <a:lnTo>
                  <a:pt x="59740" y="66250"/>
                </a:lnTo>
                <a:lnTo>
                  <a:pt x="59680" y="65960"/>
                </a:lnTo>
                <a:lnTo>
                  <a:pt x="59710" y="65810"/>
                </a:lnTo>
                <a:lnTo>
                  <a:pt x="59790" y="65730"/>
                </a:lnTo>
                <a:lnTo>
                  <a:pt x="59880" y="65660"/>
                </a:lnTo>
                <a:lnTo>
                  <a:pt x="59970" y="65590"/>
                </a:lnTo>
                <a:lnTo>
                  <a:pt x="59980" y="65530"/>
                </a:lnTo>
                <a:lnTo>
                  <a:pt x="59970" y="65460"/>
                </a:lnTo>
                <a:lnTo>
                  <a:pt x="59960" y="65410"/>
                </a:lnTo>
                <a:lnTo>
                  <a:pt x="60020" y="65390"/>
                </a:lnTo>
                <a:lnTo>
                  <a:pt x="60080" y="65380"/>
                </a:lnTo>
                <a:lnTo>
                  <a:pt x="60110" y="65350"/>
                </a:lnTo>
                <a:lnTo>
                  <a:pt x="60120" y="65290"/>
                </a:lnTo>
                <a:lnTo>
                  <a:pt x="60110" y="65200"/>
                </a:lnTo>
                <a:lnTo>
                  <a:pt x="60360" y="65250"/>
                </a:lnTo>
                <a:lnTo>
                  <a:pt x="60280" y="65400"/>
                </a:lnTo>
                <a:lnTo>
                  <a:pt x="60260" y="65550"/>
                </a:lnTo>
                <a:lnTo>
                  <a:pt x="60300" y="65840"/>
                </a:lnTo>
                <a:lnTo>
                  <a:pt x="60430" y="65610"/>
                </a:lnTo>
                <a:lnTo>
                  <a:pt x="60490" y="65430"/>
                </a:lnTo>
                <a:lnTo>
                  <a:pt x="60580" y="65330"/>
                </a:lnTo>
                <a:lnTo>
                  <a:pt x="60790" y="65320"/>
                </a:lnTo>
                <a:lnTo>
                  <a:pt x="60680" y="65140"/>
                </a:lnTo>
                <a:lnTo>
                  <a:pt x="60640" y="65050"/>
                </a:lnTo>
                <a:lnTo>
                  <a:pt x="60760" y="64860"/>
                </a:lnTo>
                <a:lnTo>
                  <a:pt x="60770" y="64720"/>
                </a:lnTo>
                <a:lnTo>
                  <a:pt x="60710" y="64620"/>
                </a:lnTo>
                <a:lnTo>
                  <a:pt x="60590" y="64610"/>
                </a:lnTo>
                <a:lnTo>
                  <a:pt x="60550" y="64710"/>
                </a:lnTo>
                <a:lnTo>
                  <a:pt x="60520" y="64850"/>
                </a:lnTo>
                <a:lnTo>
                  <a:pt x="60470" y="64950"/>
                </a:lnTo>
                <a:lnTo>
                  <a:pt x="60380" y="64900"/>
                </a:lnTo>
                <a:lnTo>
                  <a:pt x="60160" y="64670"/>
                </a:lnTo>
                <a:lnTo>
                  <a:pt x="60110" y="64560"/>
                </a:lnTo>
                <a:lnTo>
                  <a:pt x="60360" y="64560"/>
                </a:lnTo>
                <a:lnTo>
                  <a:pt x="60300" y="64440"/>
                </a:lnTo>
                <a:lnTo>
                  <a:pt x="60290" y="64340"/>
                </a:lnTo>
                <a:lnTo>
                  <a:pt x="60340" y="64310"/>
                </a:lnTo>
                <a:lnTo>
                  <a:pt x="60450" y="64360"/>
                </a:lnTo>
                <a:lnTo>
                  <a:pt x="60460" y="64160"/>
                </a:lnTo>
                <a:lnTo>
                  <a:pt x="60580" y="64220"/>
                </a:lnTo>
                <a:lnTo>
                  <a:pt x="60840" y="64490"/>
                </a:lnTo>
                <a:lnTo>
                  <a:pt x="60990" y="64590"/>
                </a:lnTo>
                <a:lnTo>
                  <a:pt x="61140" y="64630"/>
                </a:lnTo>
                <a:lnTo>
                  <a:pt x="61270" y="64590"/>
                </a:lnTo>
                <a:lnTo>
                  <a:pt x="61380" y="64420"/>
                </a:lnTo>
                <a:lnTo>
                  <a:pt x="61500" y="64540"/>
                </a:lnTo>
                <a:lnTo>
                  <a:pt x="61620" y="64490"/>
                </a:lnTo>
                <a:lnTo>
                  <a:pt x="61680" y="64340"/>
                </a:lnTo>
                <a:lnTo>
                  <a:pt x="61660" y="64170"/>
                </a:lnTo>
                <a:lnTo>
                  <a:pt x="61760" y="64200"/>
                </a:lnTo>
                <a:lnTo>
                  <a:pt x="61880" y="64310"/>
                </a:lnTo>
                <a:lnTo>
                  <a:pt x="61960" y="64450"/>
                </a:lnTo>
                <a:lnTo>
                  <a:pt x="62000" y="64590"/>
                </a:lnTo>
                <a:lnTo>
                  <a:pt x="62000" y="64700"/>
                </a:lnTo>
                <a:lnTo>
                  <a:pt x="61990" y="64760"/>
                </a:lnTo>
                <a:lnTo>
                  <a:pt x="61960" y="64800"/>
                </a:lnTo>
                <a:lnTo>
                  <a:pt x="61810" y="64820"/>
                </a:lnTo>
                <a:lnTo>
                  <a:pt x="61770" y="64860"/>
                </a:lnTo>
                <a:lnTo>
                  <a:pt x="61770" y="64920"/>
                </a:lnTo>
                <a:lnTo>
                  <a:pt x="61810" y="65000"/>
                </a:lnTo>
                <a:lnTo>
                  <a:pt x="61930" y="65120"/>
                </a:lnTo>
                <a:lnTo>
                  <a:pt x="62070" y="65070"/>
                </a:lnTo>
                <a:lnTo>
                  <a:pt x="62190" y="64940"/>
                </a:lnTo>
                <a:lnTo>
                  <a:pt x="62340" y="64750"/>
                </a:lnTo>
                <a:lnTo>
                  <a:pt x="62620" y="64460"/>
                </a:lnTo>
                <a:lnTo>
                  <a:pt x="62720" y="64420"/>
                </a:lnTo>
                <a:lnTo>
                  <a:pt x="62780" y="64540"/>
                </a:lnTo>
                <a:lnTo>
                  <a:pt x="62720" y="64700"/>
                </a:lnTo>
                <a:lnTo>
                  <a:pt x="62360" y="65290"/>
                </a:lnTo>
                <a:lnTo>
                  <a:pt x="62320" y="65380"/>
                </a:lnTo>
                <a:lnTo>
                  <a:pt x="62310" y="65560"/>
                </a:lnTo>
                <a:lnTo>
                  <a:pt x="62290" y="65640"/>
                </a:lnTo>
                <a:lnTo>
                  <a:pt x="62270" y="65620"/>
                </a:lnTo>
                <a:lnTo>
                  <a:pt x="62170" y="65680"/>
                </a:lnTo>
                <a:lnTo>
                  <a:pt x="62080" y="65750"/>
                </a:lnTo>
                <a:lnTo>
                  <a:pt x="62100" y="65770"/>
                </a:lnTo>
                <a:lnTo>
                  <a:pt x="62070" y="65800"/>
                </a:lnTo>
                <a:lnTo>
                  <a:pt x="62000" y="65840"/>
                </a:lnTo>
                <a:lnTo>
                  <a:pt x="61930" y="65830"/>
                </a:lnTo>
                <a:lnTo>
                  <a:pt x="61900" y="65740"/>
                </a:lnTo>
                <a:lnTo>
                  <a:pt x="61900" y="65360"/>
                </a:lnTo>
                <a:lnTo>
                  <a:pt x="61880" y="65310"/>
                </a:lnTo>
                <a:lnTo>
                  <a:pt x="61830" y="65380"/>
                </a:lnTo>
                <a:lnTo>
                  <a:pt x="61780" y="65490"/>
                </a:lnTo>
                <a:lnTo>
                  <a:pt x="61760" y="65590"/>
                </a:lnTo>
                <a:lnTo>
                  <a:pt x="61650" y="65540"/>
                </a:lnTo>
                <a:lnTo>
                  <a:pt x="61650" y="65620"/>
                </a:lnTo>
                <a:lnTo>
                  <a:pt x="61700" y="65740"/>
                </a:lnTo>
                <a:lnTo>
                  <a:pt x="61760" y="65840"/>
                </a:lnTo>
                <a:lnTo>
                  <a:pt x="61910" y="66000"/>
                </a:lnTo>
                <a:lnTo>
                  <a:pt x="61960" y="66080"/>
                </a:lnTo>
                <a:lnTo>
                  <a:pt x="62000" y="66220"/>
                </a:lnTo>
                <a:lnTo>
                  <a:pt x="61970" y="66240"/>
                </a:lnTo>
                <a:lnTo>
                  <a:pt x="61880" y="66270"/>
                </a:lnTo>
                <a:lnTo>
                  <a:pt x="61860" y="66280"/>
                </a:lnTo>
                <a:lnTo>
                  <a:pt x="61850" y="66260"/>
                </a:lnTo>
                <a:lnTo>
                  <a:pt x="61710" y="66350"/>
                </a:lnTo>
                <a:lnTo>
                  <a:pt x="61650" y="66410"/>
                </a:lnTo>
                <a:lnTo>
                  <a:pt x="61620" y="66470"/>
                </a:lnTo>
                <a:lnTo>
                  <a:pt x="61570" y="66530"/>
                </a:lnTo>
                <a:lnTo>
                  <a:pt x="61470" y="66550"/>
                </a:lnTo>
                <a:lnTo>
                  <a:pt x="61100" y="66550"/>
                </a:lnTo>
                <a:lnTo>
                  <a:pt x="60910" y="66600"/>
                </a:lnTo>
                <a:lnTo>
                  <a:pt x="60790" y="66740"/>
                </a:lnTo>
                <a:lnTo>
                  <a:pt x="60710" y="66680"/>
                </a:lnTo>
                <a:lnTo>
                  <a:pt x="60620" y="66660"/>
                </a:lnTo>
                <a:lnTo>
                  <a:pt x="60550" y="66700"/>
                </a:lnTo>
                <a:lnTo>
                  <a:pt x="60500" y="66800"/>
                </a:lnTo>
                <a:lnTo>
                  <a:pt x="60390" y="66760"/>
                </a:lnTo>
                <a:lnTo>
                  <a:pt x="60260" y="66790"/>
                </a:lnTo>
                <a:lnTo>
                  <a:pt x="60140" y="66870"/>
                </a:lnTo>
                <a:lnTo>
                  <a:pt x="60040" y="66960"/>
                </a:lnTo>
                <a:lnTo>
                  <a:pt x="60010" y="67080"/>
                </a:lnTo>
                <a:lnTo>
                  <a:pt x="60180" y="67070"/>
                </a:lnTo>
                <a:lnTo>
                  <a:pt x="60380" y="67010"/>
                </a:lnTo>
                <a:lnTo>
                  <a:pt x="60450" y="66960"/>
                </a:lnTo>
                <a:lnTo>
                  <a:pt x="60610" y="67020"/>
                </a:lnTo>
                <a:lnTo>
                  <a:pt x="60710" y="66970"/>
                </a:lnTo>
                <a:lnTo>
                  <a:pt x="60810" y="66890"/>
                </a:lnTo>
                <a:lnTo>
                  <a:pt x="60940" y="66800"/>
                </a:lnTo>
                <a:lnTo>
                  <a:pt x="61020" y="66800"/>
                </a:lnTo>
                <a:lnTo>
                  <a:pt x="61090" y="66820"/>
                </a:lnTo>
                <a:lnTo>
                  <a:pt x="61170" y="66830"/>
                </a:lnTo>
                <a:lnTo>
                  <a:pt x="61310" y="66730"/>
                </a:lnTo>
                <a:lnTo>
                  <a:pt x="61450" y="66700"/>
                </a:lnTo>
                <a:lnTo>
                  <a:pt x="61520" y="66670"/>
                </a:lnTo>
                <a:lnTo>
                  <a:pt x="61590" y="66760"/>
                </a:lnTo>
                <a:lnTo>
                  <a:pt x="61690" y="66850"/>
                </a:lnTo>
                <a:lnTo>
                  <a:pt x="61790" y="66910"/>
                </a:lnTo>
                <a:lnTo>
                  <a:pt x="61880" y="66940"/>
                </a:lnTo>
                <a:lnTo>
                  <a:pt x="61970" y="66910"/>
                </a:lnTo>
                <a:lnTo>
                  <a:pt x="62070" y="66820"/>
                </a:lnTo>
                <a:lnTo>
                  <a:pt x="62140" y="66800"/>
                </a:lnTo>
                <a:lnTo>
                  <a:pt x="62330" y="66780"/>
                </a:lnTo>
                <a:lnTo>
                  <a:pt x="62480" y="66710"/>
                </a:lnTo>
                <a:lnTo>
                  <a:pt x="62770" y="66480"/>
                </a:lnTo>
                <a:lnTo>
                  <a:pt x="62680" y="66720"/>
                </a:lnTo>
                <a:lnTo>
                  <a:pt x="62570" y="66940"/>
                </a:lnTo>
                <a:lnTo>
                  <a:pt x="62520" y="67000"/>
                </a:lnTo>
                <a:lnTo>
                  <a:pt x="62380" y="67130"/>
                </a:lnTo>
                <a:lnTo>
                  <a:pt x="62310" y="67220"/>
                </a:lnTo>
                <a:lnTo>
                  <a:pt x="62280" y="67310"/>
                </a:lnTo>
                <a:lnTo>
                  <a:pt x="62250" y="67400"/>
                </a:lnTo>
                <a:lnTo>
                  <a:pt x="62200" y="67480"/>
                </a:lnTo>
                <a:lnTo>
                  <a:pt x="61980" y="67540"/>
                </a:lnTo>
                <a:lnTo>
                  <a:pt x="61820" y="67670"/>
                </a:lnTo>
                <a:lnTo>
                  <a:pt x="61710" y="67710"/>
                </a:lnTo>
                <a:lnTo>
                  <a:pt x="61750" y="67610"/>
                </a:lnTo>
                <a:lnTo>
                  <a:pt x="61870" y="67410"/>
                </a:lnTo>
                <a:lnTo>
                  <a:pt x="61880" y="67350"/>
                </a:lnTo>
                <a:lnTo>
                  <a:pt x="61810" y="67330"/>
                </a:lnTo>
                <a:lnTo>
                  <a:pt x="61660" y="67470"/>
                </a:lnTo>
                <a:lnTo>
                  <a:pt x="61570" y="67450"/>
                </a:lnTo>
                <a:lnTo>
                  <a:pt x="61610" y="67310"/>
                </a:lnTo>
                <a:lnTo>
                  <a:pt x="61410" y="67460"/>
                </a:lnTo>
                <a:lnTo>
                  <a:pt x="61280" y="67690"/>
                </a:lnTo>
                <a:lnTo>
                  <a:pt x="61160" y="67960"/>
                </a:lnTo>
                <a:lnTo>
                  <a:pt x="61030" y="68210"/>
                </a:lnTo>
                <a:lnTo>
                  <a:pt x="60860" y="68440"/>
                </a:lnTo>
                <a:lnTo>
                  <a:pt x="60830" y="68560"/>
                </a:lnTo>
                <a:lnTo>
                  <a:pt x="60840" y="68730"/>
                </a:lnTo>
                <a:lnTo>
                  <a:pt x="60920" y="69020"/>
                </a:lnTo>
                <a:lnTo>
                  <a:pt x="60930" y="69160"/>
                </a:lnTo>
                <a:lnTo>
                  <a:pt x="60880" y="69310"/>
                </a:lnTo>
                <a:lnTo>
                  <a:pt x="61010" y="69340"/>
                </a:lnTo>
                <a:lnTo>
                  <a:pt x="61100" y="69460"/>
                </a:lnTo>
                <a:lnTo>
                  <a:pt x="61130" y="69580"/>
                </a:lnTo>
                <a:lnTo>
                  <a:pt x="61110" y="69640"/>
                </a:lnTo>
                <a:lnTo>
                  <a:pt x="61130" y="69680"/>
                </a:lnTo>
                <a:lnTo>
                  <a:pt x="61210" y="69730"/>
                </a:lnTo>
                <a:lnTo>
                  <a:pt x="61290" y="69700"/>
                </a:lnTo>
                <a:lnTo>
                  <a:pt x="61320" y="69510"/>
                </a:lnTo>
                <a:lnTo>
                  <a:pt x="61280" y="69470"/>
                </a:lnTo>
                <a:lnTo>
                  <a:pt x="61220" y="69280"/>
                </a:lnTo>
                <a:lnTo>
                  <a:pt x="61200" y="69130"/>
                </a:lnTo>
                <a:lnTo>
                  <a:pt x="61300" y="69220"/>
                </a:lnTo>
                <a:lnTo>
                  <a:pt x="61690" y="69890"/>
                </a:lnTo>
                <a:lnTo>
                  <a:pt x="61700" y="70020"/>
                </a:lnTo>
                <a:lnTo>
                  <a:pt x="61740" y="70140"/>
                </a:lnTo>
                <a:lnTo>
                  <a:pt x="61770" y="70240"/>
                </a:lnTo>
                <a:lnTo>
                  <a:pt x="61810" y="70410"/>
                </a:lnTo>
                <a:lnTo>
                  <a:pt x="61810" y="70510"/>
                </a:lnTo>
                <a:lnTo>
                  <a:pt x="61960" y="71030"/>
                </a:lnTo>
                <a:lnTo>
                  <a:pt x="62000" y="71090"/>
                </a:lnTo>
                <a:lnTo>
                  <a:pt x="62070" y="71260"/>
                </a:lnTo>
                <a:lnTo>
                  <a:pt x="62220" y="71350"/>
                </a:lnTo>
                <a:lnTo>
                  <a:pt x="62400" y="71370"/>
                </a:lnTo>
                <a:lnTo>
                  <a:pt x="62530" y="71320"/>
                </a:lnTo>
                <a:lnTo>
                  <a:pt x="62490" y="71550"/>
                </a:lnTo>
                <a:lnTo>
                  <a:pt x="61990" y="72520"/>
                </a:lnTo>
                <a:lnTo>
                  <a:pt x="61870" y="72700"/>
                </a:lnTo>
                <a:lnTo>
                  <a:pt x="61050" y="73590"/>
                </a:lnTo>
                <a:lnTo>
                  <a:pt x="60840" y="73330"/>
                </a:lnTo>
                <a:lnTo>
                  <a:pt x="60800" y="73280"/>
                </a:lnTo>
                <a:lnTo>
                  <a:pt x="60720" y="73240"/>
                </a:lnTo>
                <a:lnTo>
                  <a:pt x="60620" y="73230"/>
                </a:lnTo>
                <a:lnTo>
                  <a:pt x="60490" y="73240"/>
                </a:lnTo>
                <a:lnTo>
                  <a:pt x="60280" y="73190"/>
                </a:lnTo>
                <a:lnTo>
                  <a:pt x="60190" y="73150"/>
                </a:lnTo>
                <a:lnTo>
                  <a:pt x="60100" y="73090"/>
                </a:lnTo>
                <a:lnTo>
                  <a:pt x="59990" y="73070"/>
                </a:lnTo>
                <a:lnTo>
                  <a:pt x="59860" y="73080"/>
                </a:lnTo>
                <a:lnTo>
                  <a:pt x="59270" y="73210"/>
                </a:lnTo>
                <a:lnTo>
                  <a:pt x="59130" y="73270"/>
                </a:lnTo>
                <a:lnTo>
                  <a:pt x="59050" y="73360"/>
                </a:lnTo>
                <a:lnTo>
                  <a:pt x="58960" y="73410"/>
                </a:lnTo>
                <a:lnTo>
                  <a:pt x="58890" y="73360"/>
                </a:lnTo>
                <a:lnTo>
                  <a:pt x="58820" y="73240"/>
                </a:lnTo>
                <a:lnTo>
                  <a:pt x="58720" y="73130"/>
                </a:lnTo>
                <a:lnTo>
                  <a:pt x="58590" y="73080"/>
                </a:lnTo>
                <a:lnTo>
                  <a:pt x="58500" y="73190"/>
                </a:lnTo>
                <a:lnTo>
                  <a:pt x="58380" y="73490"/>
                </a:lnTo>
                <a:lnTo>
                  <a:pt x="58270" y="73590"/>
                </a:lnTo>
                <a:lnTo>
                  <a:pt x="58130" y="73690"/>
                </a:lnTo>
                <a:lnTo>
                  <a:pt x="58010" y="73790"/>
                </a:lnTo>
                <a:lnTo>
                  <a:pt x="57840" y="73900"/>
                </a:lnTo>
                <a:lnTo>
                  <a:pt x="57700" y="73940"/>
                </a:lnTo>
                <a:lnTo>
                  <a:pt x="57560" y="74060"/>
                </a:lnTo>
                <a:lnTo>
                  <a:pt x="57380" y="74170"/>
                </a:lnTo>
                <a:lnTo>
                  <a:pt x="56930" y="74570"/>
                </a:lnTo>
                <a:lnTo>
                  <a:pt x="56740" y="75110"/>
                </a:lnTo>
                <a:lnTo>
                  <a:pt x="56720" y="75380"/>
                </a:lnTo>
                <a:lnTo>
                  <a:pt x="56650" y="75520"/>
                </a:lnTo>
                <a:lnTo>
                  <a:pt x="56600" y="75670"/>
                </a:lnTo>
                <a:lnTo>
                  <a:pt x="56500" y="75780"/>
                </a:lnTo>
                <a:lnTo>
                  <a:pt x="55850" y="76040"/>
                </a:lnTo>
                <a:lnTo>
                  <a:pt x="55620" y="76170"/>
                </a:lnTo>
                <a:lnTo>
                  <a:pt x="55240" y="76550"/>
                </a:lnTo>
                <a:lnTo>
                  <a:pt x="55010" y="76740"/>
                </a:lnTo>
                <a:lnTo>
                  <a:pt x="54830" y="76920"/>
                </a:lnTo>
                <a:lnTo>
                  <a:pt x="54750" y="77050"/>
                </a:lnTo>
                <a:lnTo>
                  <a:pt x="54930" y="77190"/>
                </a:lnTo>
                <a:lnTo>
                  <a:pt x="54930" y="77310"/>
                </a:lnTo>
                <a:lnTo>
                  <a:pt x="54790" y="77610"/>
                </a:lnTo>
                <a:lnTo>
                  <a:pt x="54620" y="77800"/>
                </a:lnTo>
                <a:lnTo>
                  <a:pt x="54490" y="77990"/>
                </a:lnTo>
                <a:lnTo>
                  <a:pt x="54360" y="78080"/>
                </a:lnTo>
                <a:lnTo>
                  <a:pt x="54230" y="78100"/>
                </a:lnTo>
                <a:lnTo>
                  <a:pt x="53960" y="78270"/>
                </a:lnTo>
                <a:lnTo>
                  <a:pt x="53870" y="78370"/>
                </a:lnTo>
                <a:lnTo>
                  <a:pt x="53740" y="78370"/>
                </a:lnTo>
                <a:lnTo>
                  <a:pt x="53560" y="78190"/>
                </a:lnTo>
                <a:lnTo>
                  <a:pt x="53450" y="78140"/>
                </a:lnTo>
                <a:lnTo>
                  <a:pt x="53330" y="78100"/>
                </a:lnTo>
                <a:lnTo>
                  <a:pt x="53250" y="78040"/>
                </a:lnTo>
                <a:lnTo>
                  <a:pt x="53260" y="77920"/>
                </a:lnTo>
                <a:lnTo>
                  <a:pt x="53300" y="77780"/>
                </a:lnTo>
                <a:lnTo>
                  <a:pt x="53310" y="77640"/>
                </a:lnTo>
                <a:lnTo>
                  <a:pt x="53030" y="77410"/>
                </a:lnTo>
                <a:lnTo>
                  <a:pt x="52990" y="77340"/>
                </a:lnTo>
                <a:lnTo>
                  <a:pt x="52930" y="77210"/>
                </a:lnTo>
                <a:lnTo>
                  <a:pt x="52830" y="77090"/>
                </a:lnTo>
                <a:lnTo>
                  <a:pt x="52760" y="76890"/>
                </a:lnTo>
                <a:lnTo>
                  <a:pt x="52620" y="76820"/>
                </a:lnTo>
                <a:lnTo>
                  <a:pt x="52490" y="76780"/>
                </a:lnTo>
                <a:lnTo>
                  <a:pt x="52380" y="76720"/>
                </a:lnTo>
                <a:lnTo>
                  <a:pt x="52320" y="76630"/>
                </a:lnTo>
                <a:lnTo>
                  <a:pt x="52340" y="76480"/>
                </a:lnTo>
                <a:lnTo>
                  <a:pt x="52370" y="76360"/>
                </a:lnTo>
                <a:lnTo>
                  <a:pt x="52350" y="76230"/>
                </a:lnTo>
                <a:lnTo>
                  <a:pt x="52270" y="76110"/>
                </a:lnTo>
                <a:lnTo>
                  <a:pt x="52190" y="75880"/>
                </a:lnTo>
                <a:lnTo>
                  <a:pt x="52170" y="75720"/>
                </a:lnTo>
                <a:lnTo>
                  <a:pt x="52130" y="75600"/>
                </a:lnTo>
                <a:lnTo>
                  <a:pt x="52040" y="75570"/>
                </a:lnTo>
                <a:lnTo>
                  <a:pt x="51900" y="75430"/>
                </a:lnTo>
                <a:lnTo>
                  <a:pt x="51790" y="75430"/>
                </a:lnTo>
                <a:lnTo>
                  <a:pt x="51660" y="75400"/>
                </a:lnTo>
                <a:lnTo>
                  <a:pt x="51530" y="75330"/>
                </a:lnTo>
                <a:lnTo>
                  <a:pt x="51420" y="75020"/>
                </a:lnTo>
                <a:lnTo>
                  <a:pt x="51340" y="74980"/>
                </a:lnTo>
                <a:lnTo>
                  <a:pt x="51590" y="74160"/>
                </a:lnTo>
                <a:lnTo>
                  <a:pt x="52300" y="73250"/>
                </a:lnTo>
                <a:lnTo>
                  <a:pt x="52360" y="73070"/>
                </a:lnTo>
                <a:lnTo>
                  <a:pt x="52440" y="72560"/>
                </a:lnTo>
                <a:lnTo>
                  <a:pt x="52520" y="72280"/>
                </a:lnTo>
                <a:lnTo>
                  <a:pt x="52770" y="71910"/>
                </a:lnTo>
                <a:lnTo>
                  <a:pt x="52890" y="71760"/>
                </a:lnTo>
                <a:lnTo>
                  <a:pt x="52910" y="71640"/>
                </a:lnTo>
                <a:lnTo>
                  <a:pt x="52980" y="71490"/>
                </a:lnTo>
                <a:lnTo>
                  <a:pt x="53390" y="71130"/>
                </a:lnTo>
                <a:lnTo>
                  <a:pt x="53690" y="70760"/>
                </a:lnTo>
                <a:lnTo>
                  <a:pt x="53890" y="70420"/>
                </a:lnTo>
                <a:lnTo>
                  <a:pt x="54450" y="69770"/>
                </a:lnTo>
                <a:lnTo>
                  <a:pt x="54640" y="69470"/>
                </a:lnTo>
                <a:lnTo>
                  <a:pt x="54960" y="69380"/>
                </a:lnTo>
                <a:lnTo>
                  <a:pt x="55130" y="69360"/>
                </a:lnTo>
                <a:lnTo>
                  <a:pt x="55270" y="69280"/>
                </a:lnTo>
                <a:lnTo>
                  <a:pt x="55330" y="69140"/>
                </a:lnTo>
                <a:lnTo>
                  <a:pt x="55300" y="68930"/>
                </a:lnTo>
                <a:lnTo>
                  <a:pt x="55320" y="68680"/>
                </a:lnTo>
                <a:lnTo>
                  <a:pt x="55350" y="68470"/>
                </a:lnTo>
                <a:lnTo>
                  <a:pt x="55360" y="68340"/>
                </a:lnTo>
                <a:lnTo>
                  <a:pt x="55430" y="68100"/>
                </a:lnTo>
                <a:lnTo>
                  <a:pt x="55610" y="68030"/>
                </a:lnTo>
                <a:lnTo>
                  <a:pt x="55840" y="67870"/>
                </a:lnTo>
                <a:lnTo>
                  <a:pt x="56170" y="67550"/>
                </a:lnTo>
                <a:lnTo>
                  <a:pt x="56780" y="66590"/>
                </a:lnTo>
                <a:lnTo>
                  <a:pt x="57080" y="66310"/>
                </a:lnTo>
                <a:lnTo>
                  <a:pt x="57290" y="66020"/>
                </a:lnTo>
                <a:lnTo>
                  <a:pt x="57400" y="65840"/>
                </a:lnTo>
                <a:lnTo>
                  <a:pt x="57520" y="65510"/>
                </a:lnTo>
                <a:lnTo>
                  <a:pt x="57580" y="65210"/>
                </a:lnTo>
                <a:lnTo>
                  <a:pt x="57590" y="65040"/>
                </a:lnTo>
                <a:lnTo>
                  <a:pt x="57580" y="6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