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Manawatu-Wanganui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Manawatu-Wanganui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6600" y="44000"/>
                </a:moveTo>
                <a:lnTo>
                  <a:pt x="66850" y="43850"/>
                </a:lnTo>
                <a:lnTo>
                  <a:pt x="67110" y="43760"/>
                </a:lnTo>
                <a:lnTo>
                  <a:pt x="67110" y="43680"/>
                </a:lnTo>
                <a:lnTo>
                  <a:pt x="67130" y="43600"/>
                </a:lnTo>
                <a:lnTo>
                  <a:pt x="67300" y="43310"/>
                </a:lnTo>
                <a:lnTo>
                  <a:pt x="67270" y="43140"/>
                </a:lnTo>
                <a:lnTo>
                  <a:pt x="67330" y="43020"/>
                </a:lnTo>
                <a:lnTo>
                  <a:pt x="67770" y="42940"/>
                </a:lnTo>
                <a:lnTo>
                  <a:pt x="67930" y="42860"/>
                </a:lnTo>
                <a:lnTo>
                  <a:pt x="68080" y="42740"/>
                </a:lnTo>
                <a:lnTo>
                  <a:pt x="68160" y="42720"/>
                </a:lnTo>
                <a:lnTo>
                  <a:pt x="68230" y="42760"/>
                </a:lnTo>
                <a:lnTo>
                  <a:pt x="68290" y="42710"/>
                </a:lnTo>
                <a:lnTo>
                  <a:pt x="68370" y="42660"/>
                </a:lnTo>
                <a:lnTo>
                  <a:pt x="68660" y="42670"/>
                </a:lnTo>
                <a:lnTo>
                  <a:pt x="68940" y="42730"/>
                </a:lnTo>
                <a:lnTo>
                  <a:pt x="69110" y="42710"/>
                </a:lnTo>
                <a:lnTo>
                  <a:pt x="69400" y="42550"/>
                </a:lnTo>
                <a:lnTo>
                  <a:pt x="69510" y="42440"/>
                </a:lnTo>
                <a:lnTo>
                  <a:pt x="69540" y="42380"/>
                </a:lnTo>
                <a:lnTo>
                  <a:pt x="69580" y="42340"/>
                </a:lnTo>
                <a:lnTo>
                  <a:pt x="69650" y="42300"/>
                </a:lnTo>
                <a:lnTo>
                  <a:pt x="69670" y="42150"/>
                </a:lnTo>
                <a:lnTo>
                  <a:pt x="69870" y="42060"/>
                </a:lnTo>
                <a:lnTo>
                  <a:pt x="70020" y="42140"/>
                </a:lnTo>
                <a:lnTo>
                  <a:pt x="70160" y="42120"/>
                </a:lnTo>
                <a:lnTo>
                  <a:pt x="70430" y="41790"/>
                </a:lnTo>
                <a:lnTo>
                  <a:pt x="70800" y="41360"/>
                </a:lnTo>
                <a:lnTo>
                  <a:pt x="71180" y="41320"/>
                </a:lnTo>
                <a:lnTo>
                  <a:pt x="71520" y="41450"/>
                </a:lnTo>
                <a:lnTo>
                  <a:pt x="71820" y="41650"/>
                </a:lnTo>
                <a:lnTo>
                  <a:pt x="71940" y="41910"/>
                </a:lnTo>
                <a:lnTo>
                  <a:pt x="71960" y="42170"/>
                </a:lnTo>
                <a:lnTo>
                  <a:pt x="71970" y="42290"/>
                </a:lnTo>
                <a:lnTo>
                  <a:pt x="71940" y="42530"/>
                </a:lnTo>
                <a:lnTo>
                  <a:pt x="71740" y="42760"/>
                </a:lnTo>
                <a:lnTo>
                  <a:pt x="71650" y="43060"/>
                </a:lnTo>
                <a:lnTo>
                  <a:pt x="71490" y="43440"/>
                </a:lnTo>
                <a:lnTo>
                  <a:pt x="71250" y="43830"/>
                </a:lnTo>
                <a:lnTo>
                  <a:pt x="71370" y="44080"/>
                </a:lnTo>
                <a:lnTo>
                  <a:pt x="71580" y="44250"/>
                </a:lnTo>
                <a:lnTo>
                  <a:pt x="71580" y="44510"/>
                </a:lnTo>
                <a:lnTo>
                  <a:pt x="71450" y="44760"/>
                </a:lnTo>
                <a:lnTo>
                  <a:pt x="71490" y="44990"/>
                </a:lnTo>
                <a:lnTo>
                  <a:pt x="71630" y="45150"/>
                </a:lnTo>
                <a:lnTo>
                  <a:pt x="71640" y="45290"/>
                </a:lnTo>
                <a:lnTo>
                  <a:pt x="71580" y="45410"/>
                </a:lnTo>
                <a:lnTo>
                  <a:pt x="71520" y="45740"/>
                </a:lnTo>
                <a:lnTo>
                  <a:pt x="71770" y="45880"/>
                </a:lnTo>
                <a:lnTo>
                  <a:pt x="72000" y="45850"/>
                </a:lnTo>
                <a:lnTo>
                  <a:pt x="72230" y="45860"/>
                </a:lnTo>
                <a:lnTo>
                  <a:pt x="72230" y="46060"/>
                </a:lnTo>
                <a:lnTo>
                  <a:pt x="72110" y="46310"/>
                </a:lnTo>
                <a:lnTo>
                  <a:pt x="71990" y="46490"/>
                </a:lnTo>
                <a:lnTo>
                  <a:pt x="71950" y="46700"/>
                </a:lnTo>
                <a:lnTo>
                  <a:pt x="72040" y="46850"/>
                </a:lnTo>
                <a:lnTo>
                  <a:pt x="72100" y="47030"/>
                </a:lnTo>
                <a:lnTo>
                  <a:pt x="72010" y="47450"/>
                </a:lnTo>
                <a:lnTo>
                  <a:pt x="71860" y="47830"/>
                </a:lnTo>
                <a:lnTo>
                  <a:pt x="71700" y="48170"/>
                </a:lnTo>
                <a:lnTo>
                  <a:pt x="71720" y="48520"/>
                </a:lnTo>
                <a:lnTo>
                  <a:pt x="72340" y="48710"/>
                </a:lnTo>
                <a:lnTo>
                  <a:pt x="72980" y="48700"/>
                </a:lnTo>
                <a:lnTo>
                  <a:pt x="73270" y="48730"/>
                </a:lnTo>
                <a:lnTo>
                  <a:pt x="73550" y="48590"/>
                </a:lnTo>
                <a:lnTo>
                  <a:pt x="73630" y="48480"/>
                </a:lnTo>
                <a:lnTo>
                  <a:pt x="73660" y="48340"/>
                </a:lnTo>
                <a:lnTo>
                  <a:pt x="73720" y="48200"/>
                </a:lnTo>
                <a:lnTo>
                  <a:pt x="73800" y="48080"/>
                </a:lnTo>
                <a:lnTo>
                  <a:pt x="73840" y="47960"/>
                </a:lnTo>
                <a:lnTo>
                  <a:pt x="73930" y="47860"/>
                </a:lnTo>
                <a:lnTo>
                  <a:pt x="74210" y="47750"/>
                </a:lnTo>
                <a:lnTo>
                  <a:pt x="74400" y="47520"/>
                </a:lnTo>
                <a:lnTo>
                  <a:pt x="74420" y="47470"/>
                </a:lnTo>
                <a:lnTo>
                  <a:pt x="74450" y="47440"/>
                </a:lnTo>
                <a:lnTo>
                  <a:pt x="74510" y="47110"/>
                </a:lnTo>
                <a:lnTo>
                  <a:pt x="74740" y="46800"/>
                </a:lnTo>
                <a:lnTo>
                  <a:pt x="74850" y="46820"/>
                </a:lnTo>
                <a:lnTo>
                  <a:pt x="75170" y="47190"/>
                </a:lnTo>
                <a:lnTo>
                  <a:pt x="75380" y="47790"/>
                </a:lnTo>
                <a:lnTo>
                  <a:pt x="75400" y="48440"/>
                </a:lnTo>
                <a:lnTo>
                  <a:pt x="75510" y="48780"/>
                </a:lnTo>
                <a:lnTo>
                  <a:pt x="75420" y="49050"/>
                </a:lnTo>
                <a:lnTo>
                  <a:pt x="75280" y="49340"/>
                </a:lnTo>
                <a:lnTo>
                  <a:pt x="75430" y="49650"/>
                </a:lnTo>
                <a:lnTo>
                  <a:pt x="75440" y="49950"/>
                </a:lnTo>
                <a:lnTo>
                  <a:pt x="75600" y="50110"/>
                </a:lnTo>
                <a:lnTo>
                  <a:pt x="75590" y="50390"/>
                </a:lnTo>
                <a:lnTo>
                  <a:pt x="75730" y="50540"/>
                </a:lnTo>
                <a:lnTo>
                  <a:pt x="75810" y="50590"/>
                </a:lnTo>
                <a:lnTo>
                  <a:pt x="75870" y="50590"/>
                </a:lnTo>
                <a:lnTo>
                  <a:pt x="75920" y="50610"/>
                </a:lnTo>
                <a:lnTo>
                  <a:pt x="75950" y="50620"/>
                </a:lnTo>
                <a:lnTo>
                  <a:pt x="75950" y="50650"/>
                </a:lnTo>
                <a:lnTo>
                  <a:pt x="75920" y="50700"/>
                </a:lnTo>
                <a:lnTo>
                  <a:pt x="75900" y="50800"/>
                </a:lnTo>
                <a:lnTo>
                  <a:pt x="75800" y="51060"/>
                </a:lnTo>
                <a:lnTo>
                  <a:pt x="75670" y="51230"/>
                </a:lnTo>
                <a:lnTo>
                  <a:pt x="75610" y="51330"/>
                </a:lnTo>
                <a:lnTo>
                  <a:pt x="75600" y="51390"/>
                </a:lnTo>
                <a:lnTo>
                  <a:pt x="75630" y="51430"/>
                </a:lnTo>
                <a:lnTo>
                  <a:pt x="75730" y="51520"/>
                </a:lnTo>
                <a:lnTo>
                  <a:pt x="75800" y="51520"/>
                </a:lnTo>
                <a:lnTo>
                  <a:pt x="75870" y="51600"/>
                </a:lnTo>
                <a:lnTo>
                  <a:pt x="75830" y="51740"/>
                </a:lnTo>
                <a:lnTo>
                  <a:pt x="75900" y="51980"/>
                </a:lnTo>
                <a:lnTo>
                  <a:pt x="76010" y="52180"/>
                </a:lnTo>
                <a:lnTo>
                  <a:pt x="75980" y="52230"/>
                </a:lnTo>
                <a:lnTo>
                  <a:pt x="75930" y="52250"/>
                </a:lnTo>
                <a:lnTo>
                  <a:pt x="75890" y="52360"/>
                </a:lnTo>
                <a:lnTo>
                  <a:pt x="75880" y="52480"/>
                </a:lnTo>
                <a:lnTo>
                  <a:pt x="75560" y="53660"/>
                </a:lnTo>
                <a:lnTo>
                  <a:pt x="75480" y="54280"/>
                </a:lnTo>
                <a:lnTo>
                  <a:pt x="75330" y="54980"/>
                </a:lnTo>
                <a:lnTo>
                  <a:pt x="75320" y="55050"/>
                </a:lnTo>
                <a:lnTo>
                  <a:pt x="75340" y="55160"/>
                </a:lnTo>
                <a:lnTo>
                  <a:pt x="75470" y="55320"/>
                </a:lnTo>
                <a:lnTo>
                  <a:pt x="75620" y="55360"/>
                </a:lnTo>
                <a:lnTo>
                  <a:pt x="76080" y="55340"/>
                </a:lnTo>
                <a:lnTo>
                  <a:pt x="76500" y="55710"/>
                </a:lnTo>
                <a:lnTo>
                  <a:pt x="76600" y="55780"/>
                </a:lnTo>
                <a:lnTo>
                  <a:pt x="76720" y="55800"/>
                </a:lnTo>
                <a:lnTo>
                  <a:pt x="76770" y="55820"/>
                </a:lnTo>
                <a:lnTo>
                  <a:pt x="76820" y="55850"/>
                </a:lnTo>
                <a:lnTo>
                  <a:pt x="76870" y="55960"/>
                </a:lnTo>
                <a:lnTo>
                  <a:pt x="76850" y="56090"/>
                </a:lnTo>
                <a:lnTo>
                  <a:pt x="76880" y="56220"/>
                </a:lnTo>
                <a:lnTo>
                  <a:pt x="76960" y="56330"/>
                </a:lnTo>
                <a:lnTo>
                  <a:pt x="77200" y="56570"/>
                </a:lnTo>
                <a:lnTo>
                  <a:pt x="77220" y="56740"/>
                </a:lnTo>
                <a:lnTo>
                  <a:pt x="77170" y="56890"/>
                </a:lnTo>
                <a:lnTo>
                  <a:pt x="77170" y="57140"/>
                </a:lnTo>
                <a:lnTo>
                  <a:pt x="77370" y="57640"/>
                </a:lnTo>
                <a:lnTo>
                  <a:pt x="77390" y="57920"/>
                </a:lnTo>
                <a:lnTo>
                  <a:pt x="77350" y="58240"/>
                </a:lnTo>
                <a:lnTo>
                  <a:pt x="77330" y="58520"/>
                </a:lnTo>
                <a:lnTo>
                  <a:pt x="77540" y="58760"/>
                </a:lnTo>
                <a:lnTo>
                  <a:pt x="77790" y="58930"/>
                </a:lnTo>
                <a:lnTo>
                  <a:pt x="78540" y="59000"/>
                </a:lnTo>
                <a:lnTo>
                  <a:pt x="78750" y="59110"/>
                </a:lnTo>
                <a:lnTo>
                  <a:pt x="79030" y="59370"/>
                </a:lnTo>
                <a:lnTo>
                  <a:pt x="79020" y="59450"/>
                </a:lnTo>
                <a:lnTo>
                  <a:pt x="78900" y="59650"/>
                </a:lnTo>
                <a:lnTo>
                  <a:pt x="78730" y="59660"/>
                </a:lnTo>
                <a:lnTo>
                  <a:pt x="78550" y="59620"/>
                </a:lnTo>
                <a:lnTo>
                  <a:pt x="78420" y="59670"/>
                </a:lnTo>
                <a:lnTo>
                  <a:pt x="78010" y="60340"/>
                </a:lnTo>
                <a:lnTo>
                  <a:pt x="77590" y="60760"/>
                </a:lnTo>
                <a:lnTo>
                  <a:pt x="77530" y="60880"/>
                </a:lnTo>
                <a:lnTo>
                  <a:pt x="77510" y="60970"/>
                </a:lnTo>
                <a:lnTo>
                  <a:pt x="77490" y="61080"/>
                </a:lnTo>
                <a:lnTo>
                  <a:pt x="77450" y="61180"/>
                </a:lnTo>
                <a:lnTo>
                  <a:pt x="77310" y="61450"/>
                </a:lnTo>
                <a:lnTo>
                  <a:pt x="77260" y="61490"/>
                </a:lnTo>
                <a:lnTo>
                  <a:pt x="77140" y="61500"/>
                </a:lnTo>
                <a:lnTo>
                  <a:pt x="77090" y="61540"/>
                </a:lnTo>
                <a:lnTo>
                  <a:pt x="77040" y="61620"/>
                </a:lnTo>
                <a:lnTo>
                  <a:pt x="76380" y="61520"/>
                </a:lnTo>
                <a:lnTo>
                  <a:pt x="75940" y="61470"/>
                </a:lnTo>
                <a:lnTo>
                  <a:pt x="75570" y="61520"/>
                </a:lnTo>
                <a:lnTo>
                  <a:pt x="75210" y="61590"/>
                </a:lnTo>
                <a:lnTo>
                  <a:pt x="74550" y="61960"/>
                </a:lnTo>
                <a:lnTo>
                  <a:pt x="73960" y="62230"/>
                </a:lnTo>
                <a:lnTo>
                  <a:pt x="73390" y="62360"/>
                </a:lnTo>
                <a:lnTo>
                  <a:pt x="73150" y="62340"/>
                </a:lnTo>
                <a:lnTo>
                  <a:pt x="73090" y="61940"/>
                </a:lnTo>
                <a:lnTo>
                  <a:pt x="72900" y="61770"/>
                </a:lnTo>
                <a:lnTo>
                  <a:pt x="72610" y="61630"/>
                </a:lnTo>
                <a:lnTo>
                  <a:pt x="72430" y="61770"/>
                </a:lnTo>
                <a:lnTo>
                  <a:pt x="72040" y="62010"/>
                </a:lnTo>
                <a:lnTo>
                  <a:pt x="71680" y="61970"/>
                </a:lnTo>
                <a:lnTo>
                  <a:pt x="70900" y="61740"/>
                </a:lnTo>
                <a:lnTo>
                  <a:pt x="70720" y="61820"/>
                </a:lnTo>
                <a:lnTo>
                  <a:pt x="70530" y="62080"/>
                </a:lnTo>
                <a:lnTo>
                  <a:pt x="70350" y="62070"/>
                </a:lnTo>
                <a:lnTo>
                  <a:pt x="70140" y="62070"/>
                </a:lnTo>
                <a:lnTo>
                  <a:pt x="69880" y="62100"/>
                </a:lnTo>
                <a:lnTo>
                  <a:pt x="69520" y="62250"/>
                </a:lnTo>
                <a:lnTo>
                  <a:pt x="69380" y="62270"/>
                </a:lnTo>
                <a:lnTo>
                  <a:pt x="69080" y="62160"/>
                </a:lnTo>
                <a:lnTo>
                  <a:pt x="68930" y="61900"/>
                </a:lnTo>
                <a:lnTo>
                  <a:pt x="68640" y="61650"/>
                </a:lnTo>
                <a:lnTo>
                  <a:pt x="68530" y="61420"/>
                </a:lnTo>
                <a:lnTo>
                  <a:pt x="68720" y="60780"/>
                </a:lnTo>
                <a:lnTo>
                  <a:pt x="68790" y="60620"/>
                </a:lnTo>
                <a:lnTo>
                  <a:pt x="68850" y="60440"/>
                </a:lnTo>
                <a:lnTo>
                  <a:pt x="68880" y="59910"/>
                </a:lnTo>
                <a:lnTo>
                  <a:pt x="68920" y="59700"/>
                </a:lnTo>
                <a:lnTo>
                  <a:pt x="68920" y="59650"/>
                </a:lnTo>
                <a:lnTo>
                  <a:pt x="68910" y="59590"/>
                </a:lnTo>
                <a:lnTo>
                  <a:pt x="68920" y="59540"/>
                </a:lnTo>
                <a:lnTo>
                  <a:pt x="68940" y="59510"/>
                </a:lnTo>
                <a:lnTo>
                  <a:pt x="68990" y="59510"/>
                </a:lnTo>
                <a:lnTo>
                  <a:pt x="69060" y="59500"/>
                </a:lnTo>
                <a:lnTo>
                  <a:pt x="69100" y="59470"/>
                </a:lnTo>
                <a:lnTo>
                  <a:pt x="69060" y="59330"/>
                </a:lnTo>
                <a:lnTo>
                  <a:pt x="69030" y="59190"/>
                </a:lnTo>
                <a:lnTo>
                  <a:pt x="69030" y="59050"/>
                </a:lnTo>
                <a:lnTo>
                  <a:pt x="69040" y="58970"/>
                </a:lnTo>
                <a:lnTo>
                  <a:pt x="69100" y="58810"/>
                </a:lnTo>
                <a:lnTo>
                  <a:pt x="69190" y="58280"/>
                </a:lnTo>
                <a:lnTo>
                  <a:pt x="69220" y="57910"/>
                </a:lnTo>
                <a:lnTo>
                  <a:pt x="69200" y="57810"/>
                </a:lnTo>
                <a:lnTo>
                  <a:pt x="69160" y="57730"/>
                </a:lnTo>
                <a:lnTo>
                  <a:pt x="69050" y="57510"/>
                </a:lnTo>
                <a:lnTo>
                  <a:pt x="68960" y="56910"/>
                </a:lnTo>
                <a:lnTo>
                  <a:pt x="68830" y="56410"/>
                </a:lnTo>
                <a:lnTo>
                  <a:pt x="68730" y="56170"/>
                </a:lnTo>
                <a:lnTo>
                  <a:pt x="68620" y="55960"/>
                </a:lnTo>
                <a:lnTo>
                  <a:pt x="68090" y="55400"/>
                </a:lnTo>
                <a:lnTo>
                  <a:pt x="67940" y="55140"/>
                </a:lnTo>
                <a:lnTo>
                  <a:pt x="67300" y="54400"/>
                </a:lnTo>
                <a:lnTo>
                  <a:pt x="66810" y="54090"/>
                </a:lnTo>
                <a:lnTo>
                  <a:pt x="66410" y="53910"/>
                </a:lnTo>
                <a:lnTo>
                  <a:pt x="66230" y="53870"/>
                </a:lnTo>
                <a:lnTo>
                  <a:pt x="65920" y="53880"/>
                </a:lnTo>
                <a:lnTo>
                  <a:pt x="66110" y="53520"/>
                </a:lnTo>
                <a:lnTo>
                  <a:pt x="66260" y="53370"/>
                </a:lnTo>
                <a:lnTo>
                  <a:pt x="66440" y="53260"/>
                </a:lnTo>
                <a:lnTo>
                  <a:pt x="66610" y="53050"/>
                </a:lnTo>
                <a:lnTo>
                  <a:pt x="66820" y="52880"/>
                </a:lnTo>
                <a:lnTo>
                  <a:pt x="66980" y="52830"/>
                </a:lnTo>
                <a:lnTo>
                  <a:pt x="67090" y="52680"/>
                </a:lnTo>
                <a:lnTo>
                  <a:pt x="67070" y="52550"/>
                </a:lnTo>
                <a:lnTo>
                  <a:pt x="67080" y="52370"/>
                </a:lnTo>
                <a:lnTo>
                  <a:pt x="67110" y="52310"/>
                </a:lnTo>
                <a:lnTo>
                  <a:pt x="67180" y="52270"/>
                </a:lnTo>
                <a:lnTo>
                  <a:pt x="67340" y="52220"/>
                </a:lnTo>
                <a:lnTo>
                  <a:pt x="67470" y="52100"/>
                </a:lnTo>
                <a:lnTo>
                  <a:pt x="67420" y="52020"/>
                </a:lnTo>
                <a:lnTo>
                  <a:pt x="67360" y="51940"/>
                </a:lnTo>
                <a:lnTo>
                  <a:pt x="67370" y="51510"/>
                </a:lnTo>
                <a:lnTo>
                  <a:pt x="67480" y="51100"/>
                </a:lnTo>
                <a:lnTo>
                  <a:pt x="67410" y="50830"/>
                </a:lnTo>
                <a:lnTo>
                  <a:pt x="67320" y="50550"/>
                </a:lnTo>
                <a:lnTo>
                  <a:pt x="66990" y="50260"/>
                </a:lnTo>
                <a:lnTo>
                  <a:pt x="66780" y="50000"/>
                </a:lnTo>
                <a:lnTo>
                  <a:pt x="66720" y="49810"/>
                </a:lnTo>
                <a:lnTo>
                  <a:pt x="66710" y="49610"/>
                </a:lnTo>
                <a:lnTo>
                  <a:pt x="66750" y="49520"/>
                </a:lnTo>
                <a:lnTo>
                  <a:pt x="66790" y="49420"/>
                </a:lnTo>
                <a:lnTo>
                  <a:pt x="66750" y="49290"/>
                </a:lnTo>
                <a:lnTo>
                  <a:pt x="66610" y="49220"/>
                </a:lnTo>
                <a:lnTo>
                  <a:pt x="66290" y="48990"/>
                </a:lnTo>
                <a:lnTo>
                  <a:pt x="66310" y="48860"/>
                </a:lnTo>
                <a:lnTo>
                  <a:pt x="66000" y="48450"/>
                </a:lnTo>
                <a:lnTo>
                  <a:pt x="65840" y="47990"/>
                </a:lnTo>
                <a:lnTo>
                  <a:pt x="65590" y="47730"/>
                </a:lnTo>
                <a:lnTo>
                  <a:pt x="65540" y="47310"/>
                </a:lnTo>
                <a:lnTo>
                  <a:pt x="65710" y="46950"/>
                </a:lnTo>
                <a:lnTo>
                  <a:pt x="66130" y="46460"/>
                </a:lnTo>
                <a:lnTo>
                  <a:pt x="66270" y="45950"/>
                </a:lnTo>
                <a:lnTo>
                  <a:pt x="66260" y="45690"/>
                </a:lnTo>
                <a:lnTo>
                  <a:pt x="66180" y="45360"/>
                </a:lnTo>
                <a:lnTo>
                  <a:pt x="66230" y="45170"/>
                </a:lnTo>
                <a:lnTo>
                  <a:pt x="66180" y="44870"/>
                </a:lnTo>
                <a:lnTo>
                  <a:pt x="66110" y="44530"/>
                </a:lnTo>
                <a:lnTo>
                  <a:pt x="66270" y="44210"/>
                </a:lnTo>
                <a:lnTo>
                  <a:pt x="66290" y="44170"/>
                </a:lnTo>
                <a:lnTo>
                  <a:pt x="66330" y="44130"/>
                </a:lnTo>
                <a:lnTo>
                  <a:pt x="66480" y="44080"/>
                </a:lnTo>
                <a:lnTo>
                  <a:pt x="66600" y="4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