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Hawke's Bay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New Zealand • State Map | Fully Editable Vector Shape</a:t>
            </a:r>
          </a:p>
        </p:txBody>
      </p:sp>
      <p:sp>
        <p:nvSpPr>
          <p:cNvPr id="101" name="Hawke's Bay"/>
          <p:cNvSpPr/>
          <p:nvPr/>
        </p:nvSpPr>
        <p:spPr>
          <a:xfrm>
            <a:off x="4239546" y="1325880"/>
            <a:ext cx="3712601" cy="4937760"/>
          </a:xfrm>
          <a:custGeom>
            <a:avLst/>
            <a:gdLst/>
            <a:ahLst/>
            <a:cxnLst/>
            <a:rect l="0" t="0" r="100000" b="133000"/>
            <a:pathLst>
              <a:path w="100000" h="133000">
                <a:moveTo>
                  <a:pt x="75170" y="47190"/>
                </a:moveTo>
                <a:lnTo>
                  <a:pt x="75340" y="46950"/>
                </a:lnTo>
                <a:lnTo>
                  <a:pt x="75740" y="46350"/>
                </a:lnTo>
                <a:lnTo>
                  <a:pt x="76110" y="45910"/>
                </a:lnTo>
                <a:lnTo>
                  <a:pt x="76470" y="45180"/>
                </a:lnTo>
                <a:lnTo>
                  <a:pt x="76760" y="45180"/>
                </a:lnTo>
                <a:lnTo>
                  <a:pt x="77030" y="45670"/>
                </a:lnTo>
                <a:lnTo>
                  <a:pt x="77390" y="45920"/>
                </a:lnTo>
                <a:lnTo>
                  <a:pt x="77500" y="45990"/>
                </a:lnTo>
                <a:lnTo>
                  <a:pt x="77650" y="46010"/>
                </a:lnTo>
                <a:lnTo>
                  <a:pt x="77740" y="45980"/>
                </a:lnTo>
                <a:lnTo>
                  <a:pt x="77800" y="45930"/>
                </a:lnTo>
                <a:lnTo>
                  <a:pt x="77790" y="45740"/>
                </a:lnTo>
                <a:lnTo>
                  <a:pt x="77880" y="45310"/>
                </a:lnTo>
                <a:lnTo>
                  <a:pt x="78070" y="44960"/>
                </a:lnTo>
                <a:lnTo>
                  <a:pt x="78240" y="44510"/>
                </a:lnTo>
                <a:lnTo>
                  <a:pt x="78280" y="44380"/>
                </a:lnTo>
                <a:lnTo>
                  <a:pt x="78330" y="44270"/>
                </a:lnTo>
                <a:lnTo>
                  <a:pt x="78460" y="44270"/>
                </a:lnTo>
                <a:lnTo>
                  <a:pt x="78680" y="44370"/>
                </a:lnTo>
                <a:lnTo>
                  <a:pt x="78970" y="44490"/>
                </a:lnTo>
                <a:lnTo>
                  <a:pt x="79360" y="44660"/>
                </a:lnTo>
                <a:lnTo>
                  <a:pt x="79490" y="44690"/>
                </a:lnTo>
                <a:lnTo>
                  <a:pt x="79540" y="44660"/>
                </a:lnTo>
                <a:lnTo>
                  <a:pt x="79570" y="44610"/>
                </a:lnTo>
                <a:lnTo>
                  <a:pt x="79540" y="44320"/>
                </a:lnTo>
                <a:lnTo>
                  <a:pt x="79580" y="44220"/>
                </a:lnTo>
                <a:lnTo>
                  <a:pt x="79630" y="44140"/>
                </a:lnTo>
                <a:lnTo>
                  <a:pt x="79620" y="43680"/>
                </a:lnTo>
                <a:lnTo>
                  <a:pt x="79760" y="43470"/>
                </a:lnTo>
                <a:lnTo>
                  <a:pt x="79970" y="43320"/>
                </a:lnTo>
                <a:lnTo>
                  <a:pt x="80150" y="43220"/>
                </a:lnTo>
                <a:lnTo>
                  <a:pt x="80750" y="43060"/>
                </a:lnTo>
                <a:lnTo>
                  <a:pt x="81160" y="43300"/>
                </a:lnTo>
                <a:lnTo>
                  <a:pt x="81350" y="43340"/>
                </a:lnTo>
                <a:lnTo>
                  <a:pt x="81530" y="43350"/>
                </a:lnTo>
                <a:lnTo>
                  <a:pt x="81650" y="43220"/>
                </a:lnTo>
                <a:lnTo>
                  <a:pt x="81740" y="43090"/>
                </a:lnTo>
                <a:lnTo>
                  <a:pt x="81800" y="42970"/>
                </a:lnTo>
                <a:lnTo>
                  <a:pt x="81850" y="42830"/>
                </a:lnTo>
                <a:lnTo>
                  <a:pt x="81970" y="42690"/>
                </a:lnTo>
                <a:lnTo>
                  <a:pt x="82110" y="42590"/>
                </a:lnTo>
                <a:lnTo>
                  <a:pt x="82190" y="42560"/>
                </a:lnTo>
                <a:lnTo>
                  <a:pt x="82250" y="42590"/>
                </a:lnTo>
                <a:lnTo>
                  <a:pt x="82380" y="42520"/>
                </a:lnTo>
                <a:lnTo>
                  <a:pt x="82480" y="42350"/>
                </a:lnTo>
                <a:lnTo>
                  <a:pt x="82820" y="42230"/>
                </a:lnTo>
                <a:lnTo>
                  <a:pt x="82870" y="42130"/>
                </a:lnTo>
                <a:lnTo>
                  <a:pt x="84600" y="42810"/>
                </a:lnTo>
                <a:lnTo>
                  <a:pt x="84890" y="43010"/>
                </a:lnTo>
                <a:lnTo>
                  <a:pt x="85300" y="43640"/>
                </a:lnTo>
                <a:lnTo>
                  <a:pt x="85560" y="44090"/>
                </a:lnTo>
                <a:lnTo>
                  <a:pt x="86560" y="44900"/>
                </a:lnTo>
                <a:lnTo>
                  <a:pt x="87540" y="45260"/>
                </a:lnTo>
                <a:lnTo>
                  <a:pt x="87750" y="45500"/>
                </a:lnTo>
                <a:lnTo>
                  <a:pt x="88090" y="45670"/>
                </a:lnTo>
                <a:lnTo>
                  <a:pt x="88070" y="46020"/>
                </a:lnTo>
                <a:lnTo>
                  <a:pt x="88020" y="46180"/>
                </a:lnTo>
                <a:lnTo>
                  <a:pt x="88080" y="46360"/>
                </a:lnTo>
                <a:lnTo>
                  <a:pt x="88020" y="46490"/>
                </a:lnTo>
                <a:lnTo>
                  <a:pt x="87930" y="46620"/>
                </a:lnTo>
                <a:lnTo>
                  <a:pt x="87880" y="46800"/>
                </a:lnTo>
                <a:lnTo>
                  <a:pt x="88370" y="46860"/>
                </a:lnTo>
                <a:lnTo>
                  <a:pt x="88600" y="46980"/>
                </a:lnTo>
                <a:lnTo>
                  <a:pt x="88700" y="47210"/>
                </a:lnTo>
                <a:lnTo>
                  <a:pt x="88310" y="47600"/>
                </a:lnTo>
                <a:lnTo>
                  <a:pt x="88140" y="48060"/>
                </a:lnTo>
                <a:lnTo>
                  <a:pt x="88080" y="48350"/>
                </a:lnTo>
                <a:lnTo>
                  <a:pt x="88000" y="48460"/>
                </a:lnTo>
                <a:lnTo>
                  <a:pt x="87880" y="48550"/>
                </a:lnTo>
                <a:lnTo>
                  <a:pt x="87780" y="48670"/>
                </a:lnTo>
                <a:lnTo>
                  <a:pt x="87580" y="48110"/>
                </a:lnTo>
                <a:lnTo>
                  <a:pt x="87530" y="47820"/>
                </a:lnTo>
                <a:lnTo>
                  <a:pt x="87540" y="47550"/>
                </a:lnTo>
                <a:lnTo>
                  <a:pt x="87570" y="47400"/>
                </a:lnTo>
                <a:lnTo>
                  <a:pt x="87630" y="47250"/>
                </a:lnTo>
                <a:lnTo>
                  <a:pt x="87690" y="47120"/>
                </a:lnTo>
                <a:lnTo>
                  <a:pt x="87750" y="47020"/>
                </a:lnTo>
                <a:lnTo>
                  <a:pt x="87760" y="46910"/>
                </a:lnTo>
                <a:lnTo>
                  <a:pt x="87660" y="46840"/>
                </a:lnTo>
                <a:lnTo>
                  <a:pt x="87530" y="46850"/>
                </a:lnTo>
                <a:lnTo>
                  <a:pt x="87440" y="46990"/>
                </a:lnTo>
                <a:lnTo>
                  <a:pt x="87360" y="46950"/>
                </a:lnTo>
                <a:lnTo>
                  <a:pt x="87150" y="46800"/>
                </a:lnTo>
                <a:lnTo>
                  <a:pt x="87040" y="46760"/>
                </a:lnTo>
                <a:lnTo>
                  <a:pt x="85920" y="46710"/>
                </a:lnTo>
                <a:lnTo>
                  <a:pt x="84780" y="46680"/>
                </a:lnTo>
                <a:lnTo>
                  <a:pt x="84690" y="46640"/>
                </a:lnTo>
                <a:lnTo>
                  <a:pt x="84630" y="46580"/>
                </a:lnTo>
                <a:lnTo>
                  <a:pt x="84560" y="46560"/>
                </a:lnTo>
                <a:lnTo>
                  <a:pt x="84380" y="46730"/>
                </a:lnTo>
                <a:lnTo>
                  <a:pt x="83070" y="47370"/>
                </a:lnTo>
                <a:lnTo>
                  <a:pt x="82110" y="47840"/>
                </a:lnTo>
                <a:lnTo>
                  <a:pt x="82020" y="47950"/>
                </a:lnTo>
                <a:lnTo>
                  <a:pt x="81990" y="48150"/>
                </a:lnTo>
                <a:lnTo>
                  <a:pt x="81920" y="48350"/>
                </a:lnTo>
                <a:lnTo>
                  <a:pt x="81820" y="48530"/>
                </a:lnTo>
                <a:lnTo>
                  <a:pt x="81650" y="48760"/>
                </a:lnTo>
                <a:lnTo>
                  <a:pt x="81390" y="49040"/>
                </a:lnTo>
                <a:lnTo>
                  <a:pt x="81230" y="49170"/>
                </a:lnTo>
                <a:lnTo>
                  <a:pt x="81210" y="49200"/>
                </a:lnTo>
                <a:lnTo>
                  <a:pt x="81130" y="49450"/>
                </a:lnTo>
                <a:lnTo>
                  <a:pt x="81040" y="49570"/>
                </a:lnTo>
                <a:lnTo>
                  <a:pt x="80990" y="49670"/>
                </a:lnTo>
                <a:lnTo>
                  <a:pt x="80970" y="49790"/>
                </a:lnTo>
                <a:lnTo>
                  <a:pt x="80960" y="49950"/>
                </a:lnTo>
                <a:lnTo>
                  <a:pt x="80980" y="50100"/>
                </a:lnTo>
                <a:lnTo>
                  <a:pt x="81050" y="50180"/>
                </a:lnTo>
                <a:lnTo>
                  <a:pt x="81130" y="50250"/>
                </a:lnTo>
                <a:lnTo>
                  <a:pt x="81210" y="50350"/>
                </a:lnTo>
                <a:lnTo>
                  <a:pt x="81260" y="50540"/>
                </a:lnTo>
                <a:lnTo>
                  <a:pt x="81300" y="51390"/>
                </a:lnTo>
                <a:lnTo>
                  <a:pt x="81320" y="51570"/>
                </a:lnTo>
                <a:lnTo>
                  <a:pt x="81370" y="51720"/>
                </a:lnTo>
                <a:lnTo>
                  <a:pt x="81410" y="51720"/>
                </a:lnTo>
                <a:lnTo>
                  <a:pt x="81460" y="51770"/>
                </a:lnTo>
                <a:lnTo>
                  <a:pt x="81570" y="51830"/>
                </a:lnTo>
                <a:lnTo>
                  <a:pt x="81760" y="51980"/>
                </a:lnTo>
                <a:lnTo>
                  <a:pt x="81810" y="52020"/>
                </a:lnTo>
                <a:lnTo>
                  <a:pt x="81900" y="52080"/>
                </a:lnTo>
                <a:lnTo>
                  <a:pt x="82020" y="52090"/>
                </a:lnTo>
                <a:lnTo>
                  <a:pt x="82260" y="52060"/>
                </a:lnTo>
                <a:lnTo>
                  <a:pt x="82490" y="52110"/>
                </a:lnTo>
                <a:lnTo>
                  <a:pt x="82460" y="52240"/>
                </a:lnTo>
                <a:lnTo>
                  <a:pt x="82340" y="52420"/>
                </a:lnTo>
                <a:lnTo>
                  <a:pt x="82260" y="52650"/>
                </a:lnTo>
                <a:lnTo>
                  <a:pt x="82230" y="52720"/>
                </a:lnTo>
                <a:lnTo>
                  <a:pt x="82150" y="52790"/>
                </a:lnTo>
                <a:lnTo>
                  <a:pt x="82070" y="52840"/>
                </a:lnTo>
                <a:lnTo>
                  <a:pt x="81900" y="52910"/>
                </a:lnTo>
                <a:lnTo>
                  <a:pt x="81850" y="53010"/>
                </a:lnTo>
                <a:lnTo>
                  <a:pt x="81690" y="53620"/>
                </a:lnTo>
                <a:lnTo>
                  <a:pt x="81690" y="53660"/>
                </a:lnTo>
                <a:lnTo>
                  <a:pt x="81700" y="53700"/>
                </a:lnTo>
                <a:lnTo>
                  <a:pt x="81700" y="53750"/>
                </a:lnTo>
                <a:lnTo>
                  <a:pt x="81690" y="53820"/>
                </a:lnTo>
                <a:lnTo>
                  <a:pt x="81660" y="53840"/>
                </a:lnTo>
                <a:lnTo>
                  <a:pt x="81550" y="53880"/>
                </a:lnTo>
                <a:lnTo>
                  <a:pt x="81510" y="53910"/>
                </a:lnTo>
                <a:lnTo>
                  <a:pt x="81420" y="54090"/>
                </a:lnTo>
                <a:lnTo>
                  <a:pt x="81180" y="54900"/>
                </a:lnTo>
                <a:lnTo>
                  <a:pt x="81030" y="55270"/>
                </a:lnTo>
                <a:lnTo>
                  <a:pt x="80940" y="55430"/>
                </a:lnTo>
                <a:lnTo>
                  <a:pt x="80910" y="55510"/>
                </a:lnTo>
                <a:lnTo>
                  <a:pt x="80900" y="55630"/>
                </a:lnTo>
                <a:lnTo>
                  <a:pt x="80910" y="55870"/>
                </a:lnTo>
                <a:lnTo>
                  <a:pt x="80910" y="55930"/>
                </a:lnTo>
                <a:lnTo>
                  <a:pt x="80890" y="55970"/>
                </a:lnTo>
                <a:lnTo>
                  <a:pt x="80800" y="56110"/>
                </a:lnTo>
                <a:lnTo>
                  <a:pt x="80780" y="56150"/>
                </a:lnTo>
                <a:lnTo>
                  <a:pt x="80670" y="56470"/>
                </a:lnTo>
                <a:lnTo>
                  <a:pt x="80500" y="56810"/>
                </a:lnTo>
                <a:lnTo>
                  <a:pt x="80210" y="57230"/>
                </a:lnTo>
                <a:lnTo>
                  <a:pt x="79910" y="57520"/>
                </a:lnTo>
                <a:lnTo>
                  <a:pt x="79850" y="57540"/>
                </a:lnTo>
                <a:lnTo>
                  <a:pt x="79780" y="57510"/>
                </a:lnTo>
                <a:lnTo>
                  <a:pt x="79720" y="57440"/>
                </a:lnTo>
                <a:lnTo>
                  <a:pt x="79660" y="57400"/>
                </a:lnTo>
                <a:lnTo>
                  <a:pt x="79580" y="57450"/>
                </a:lnTo>
                <a:lnTo>
                  <a:pt x="79400" y="57710"/>
                </a:lnTo>
                <a:lnTo>
                  <a:pt x="79340" y="57860"/>
                </a:lnTo>
                <a:lnTo>
                  <a:pt x="79310" y="58050"/>
                </a:lnTo>
                <a:lnTo>
                  <a:pt x="79360" y="57970"/>
                </a:lnTo>
                <a:lnTo>
                  <a:pt x="79420" y="57900"/>
                </a:lnTo>
                <a:lnTo>
                  <a:pt x="79480" y="57860"/>
                </a:lnTo>
                <a:lnTo>
                  <a:pt x="79550" y="57850"/>
                </a:lnTo>
                <a:lnTo>
                  <a:pt x="79100" y="58780"/>
                </a:lnTo>
                <a:lnTo>
                  <a:pt x="79030" y="59370"/>
                </a:lnTo>
                <a:lnTo>
                  <a:pt x="78750" y="59110"/>
                </a:lnTo>
                <a:lnTo>
                  <a:pt x="78540" y="59000"/>
                </a:lnTo>
                <a:lnTo>
                  <a:pt x="77790" y="58930"/>
                </a:lnTo>
                <a:lnTo>
                  <a:pt x="77540" y="58760"/>
                </a:lnTo>
                <a:lnTo>
                  <a:pt x="77330" y="58520"/>
                </a:lnTo>
                <a:lnTo>
                  <a:pt x="77350" y="58240"/>
                </a:lnTo>
                <a:lnTo>
                  <a:pt x="77390" y="57920"/>
                </a:lnTo>
                <a:lnTo>
                  <a:pt x="77370" y="57640"/>
                </a:lnTo>
                <a:lnTo>
                  <a:pt x="77170" y="57140"/>
                </a:lnTo>
                <a:lnTo>
                  <a:pt x="77170" y="56890"/>
                </a:lnTo>
                <a:lnTo>
                  <a:pt x="77220" y="56740"/>
                </a:lnTo>
                <a:lnTo>
                  <a:pt x="77200" y="56570"/>
                </a:lnTo>
                <a:lnTo>
                  <a:pt x="76960" y="56330"/>
                </a:lnTo>
                <a:lnTo>
                  <a:pt x="76880" y="56220"/>
                </a:lnTo>
                <a:lnTo>
                  <a:pt x="76850" y="56090"/>
                </a:lnTo>
                <a:lnTo>
                  <a:pt x="76870" y="55960"/>
                </a:lnTo>
                <a:lnTo>
                  <a:pt x="76820" y="55850"/>
                </a:lnTo>
                <a:lnTo>
                  <a:pt x="76770" y="55820"/>
                </a:lnTo>
                <a:lnTo>
                  <a:pt x="76720" y="55800"/>
                </a:lnTo>
                <a:lnTo>
                  <a:pt x="76600" y="55780"/>
                </a:lnTo>
                <a:lnTo>
                  <a:pt x="76500" y="55710"/>
                </a:lnTo>
                <a:lnTo>
                  <a:pt x="76080" y="55340"/>
                </a:lnTo>
                <a:lnTo>
                  <a:pt x="75620" y="55360"/>
                </a:lnTo>
                <a:lnTo>
                  <a:pt x="75470" y="55320"/>
                </a:lnTo>
                <a:lnTo>
                  <a:pt x="75340" y="55160"/>
                </a:lnTo>
                <a:lnTo>
                  <a:pt x="75320" y="55050"/>
                </a:lnTo>
                <a:lnTo>
                  <a:pt x="75330" y="54980"/>
                </a:lnTo>
                <a:lnTo>
                  <a:pt x="75480" y="54280"/>
                </a:lnTo>
                <a:lnTo>
                  <a:pt x="75560" y="53660"/>
                </a:lnTo>
                <a:lnTo>
                  <a:pt x="75880" y="52480"/>
                </a:lnTo>
                <a:lnTo>
                  <a:pt x="75890" y="52360"/>
                </a:lnTo>
                <a:lnTo>
                  <a:pt x="75930" y="52250"/>
                </a:lnTo>
                <a:lnTo>
                  <a:pt x="75980" y="52230"/>
                </a:lnTo>
                <a:lnTo>
                  <a:pt x="76010" y="52180"/>
                </a:lnTo>
                <a:lnTo>
                  <a:pt x="75900" y="51980"/>
                </a:lnTo>
                <a:lnTo>
                  <a:pt x="75830" y="51740"/>
                </a:lnTo>
                <a:lnTo>
                  <a:pt x="75870" y="51600"/>
                </a:lnTo>
                <a:lnTo>
                  <a:pt x="75800" y="51520"/>
                </a:lnTo>
                <a:lnTo>
                  <a:pt x="75730" y="51520"/>
                </a:lnTo>
                <a:lnTo>
                  <a:pt x="75630" y="51430"/>
                </a:lnTo>
                <a:lnTo>
                  <a:pt x="75600" y="51390"/>
                </a:lnTo>
                <a:lnTo>
                  <a:pt x="75610" y="51330"/>
                </a:lnTo>
                <a:lnTo>
                  <a:pt x="75670" y="51230"/>
                </a:lnTo>
                <a:lnTo>
                  <a:pt x="75800" y="51060"/>
                </a:lnTo>
                <a:lnTo>
                  <a:pt x="75900" y="50800"/>
                </a:lnTo>
                <a:lnTo>
                  <a:pt x="75920" y="50700"/>
                </a:lnTo>
                <a:lnTo>
                  <a:pt x="75950" y="50650"/>
                </a:lnTo>
                <a:lnTo>
                  <a:pt x="75950" y="50620"/>
                </a:lnTo>
                <a:lnTo>
                  <a:pt x="75920" y="50610"/>
                </a:lnTo>
                <a:lnTo>
                  <a:pt x="75870" y="50590"/>
                </a:lnTo>
                <a:lnTo>
                  <a:pt x="75810" y="50590"/>
                </a:lnTo>
                <a:lnTo>
                  <a:pt x="75730" y="50540"/>
                </a:lnTo>
                <a:lnTo>
                  <a:pt x="75590" y="50390"/>
                </a:lnTo>
                <a:lnTo>
                  <a:pt x="75600" y="50110"/>
                </a:lnTo>
                <a:lnTo>
                  <a:pt x="75440" y="49950"/>
                </a:lnTo>
                <a:lnTo>
                  <a:pt x="75430" y="49650"/>
                </a:lnTo>
                <a:lnTo>
                  <a:pt x="75280" y="49340"/>
                </a:lnTo>
                <a:lnTo>
                  <a:pt x="75420" y="49050"/>
                </a:lnTo>
                <a:lnTo>
                  <a:pt x="75510" y="48780"/>
                </a:lnTo>
                <a:lnTo>
                  <a:pt x="75400" y="48440"/>
                </a:lnTo>
                <a:lnTo>
                  <a:pt x="75380" y="47790"/>
                </a:lnTo>
                <a:lnTo>
                  <a:pt x="75170" y="47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