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Gisborne District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New Zealand • State Map | Fully Editable Vector Shape</a:t>
            </a:r>
          </a:p>
        </p:txBody>
      </p:sp>
      <p:sp>
        <p:nvSpPr>
          <p:cNvPr id="101" name="Gisborne District"/>
          <p:cNvSpPr/>
          <p:nvPr/>
        </p:nvSpPr>
        <p:spPr>
          <a:xfrm>
            <a:off x="4239546" y="1325880"/>
            <a:ext cx="3712601" cy="4937760"/>
          </a:xfrm>
          <a:custGeom>
            <a:avLst/>
            <a:gdLst/>
            <a:ahLst/>
            <a:cxnLst/>
            <a:rect l="0" t="0" r="100000" b="133000"/>
            <a:pathLst>
              <a:path w="100000" h="133000">
                <a:moveTo>
                  <a:pt x="82870" y="42130"/>
                </a:moveTo>
                <a:lnTo>
                  <a:pt x="82930" y="42050"/>
                </a:lnTo>
                <a:lnTo>
                  <a:pt x="83450" y="41480"/>
                </a:lnTo>
                <a:lnTo>
                  <a:pt x="83380" y="41160"/>
                </a:lnTo>
                <a:lnTo>
                  <a:pt x="83370" y="40870"/>
                </a:lnTo>
                <a:lnTo>
                  <a:pt x="83840" y="40530"/>
                </a:lnTo>
                <a:lnTo>
                  <a:pt x="84700" y="40180"/>
                </a:lnTo>
                <a:lnTo>
                  <a:pt x="84970" y="39930"/>
                </a:lnTo>
                <a:lnTo>
                  <a:pt x="85110" y="39640"/>
                </a:lnTo>
                <a:lnTo>
                  <a:pt x="85140" y="39320"/>
                </a:lnTo>
                <a:lnTo>
                  <a:pt x="85090" y="39160"/>
                </a:lnTo>
                <a:lnTo>
                  <a:pt x="85160" y="39020"/>
                </a:lnTo>
                <a:lnTo>
                  <a:pt x="85330" y="38940"/>
                </a:lnTo>
                <a:lnTo>
                  <a:pt x="85530" y="38920"/>
                </a:lnTo>
                <a:lnTo>
                  <a:pt x="85720" y="38830"/>
                </a:lnTo>
                <a:lnTo>
                  <a:pt x="85890" y="38690"/>
                </a:lnTo>
                <a:lnTo>
                  <a:pt x="86050" y="38530"/>
                </a:lnTo>
                <a:lnTo>
                  <a:pt x="86160" y="38480"/>
                </a:lnTo>
                <a:lnTo>
                  <a:pt x="86250" y="38410"/>
                </a:lnTo>
                <a:lnTo>
                  <a:pt x="86300" y="38310"/>
                </a:lnTo>
                <a:lnTo>
                  <a:pt x="86330" y="38200"/>
                </a:lnTo>
                <a:lnTo>
                  <a:pt x="86480" y="38030"/>
                </a:lnTo>
                <a:lnTo>
                  <a:pt x="86510" y="37830"/>
                </a:lnTo>
                <a:lnTo>
                  <a:pt x="86510" y="37480"/>
                </a:lnTo>
                <a:lnTo>
                  <a:pt x="86430" y="37270"/>
                </a:lnTo>
                <a:lnTo>
                  <a:pt x="86510" y="37200"/>
                </a:lnTo>
                <a:lnTo>
                  <a:pt x="86760" y="37270"/>
                </a:lnTo>
                <a:lnTo>
                  <a:pt x="87020" y="37550"/>
                </a:lnTo>
                <a:lnTo>
                  <a:pt x="87300" y="37780"/>
                </a:lnTo>
                <a:lnTo>
                  <a:pt x="87600" y="37970"/>
                </a:lnTo>
                <a:lnTo>
                  <a:pt x="87890" y="37580"/>
                </a:lnTo>
                <a:lnTo>
                  <a:pt x="88290" y="36170"/>
                </a:lnTo>
                <a:lnTo>
                  <a:pt x="88660" y="35470"/>
                </a:lnTo>
                <a:lnTo>
                  <a:pt x="88930" y="35210"/>
                </a:lnTo>
                <a:lnTo>
                  <a:pt x="89120" y="34870"/>
                </a:lnTo>
                <a:lnTo>
                  <a:pt x="89050" y="34680"/>
                </a:lnTo>
                <a:lnTo>
                  <a:pt x="88890" y="34670"/>
                </a:lnTo>
                <a:lnTo>
                  <a:pt x="88710" y="34830"/>
                </a:lnTo>
                <a:lnTo>
                  <a:pt x="88550" y="34690"/>
                </a:lnTo>
                <a:lnTo>
                  <a:pt x="88570" y="34490"/>
                </a:lnTo>
                <a:lnTo>
                  <a:pt x="88630" y="34310"/>
                </a:lnTo>
                <a:lnTo>
                  <a:pt x="88640" y="34020"/>
                </a:lnTo>
                <a:lnTo>
                  <a:pt x="88570" y="33760"/>
                </a:lnTo>
                <a:lnTo>
                  <a:pt x="88530" y="33680"/>
                </a:lnTo>
                <a:lnTo>
                  <a:pt x="88550" y="33580"/>
                </a:lnTo>
                <a:lnTo>
                  <a:pt x="88700" y="33500"/>
                </a:lnTo>
                <a:lnTo>
                  <a:pt x="89110" y="33370"/>
                </a:lnTo>
                <a:lnTo>
                  <a:pt x="89250" y="33150"/>
                </a:lnTo>
                <a:lnTo>
                  <a:pt x="89250" y="33000"/>
                </a:lnTo>
                <a:lnTo>
                  <a:pt x="90660" y="33070"/>
                </a:lnTo>
                <a:lnTo>
                  <a:pt x="90830" y="33120"/>
                </a:lnTo>
                <a:lnTo>
                  <a:pt x="90920" y="33200"/>
                </a:lnTo>
                <a:lnTo>
                  <a:pt x="90820" y="33290"/>
                </a:lnTo>
                <a:lnTo>
                  <a:pt x="90820" y="33350"/>
                </a:lnTo>
                <a:lnTo>
                  <a:pt x="90910" y="33390"/>
                </a:lnTo>
                <a:lnTo>
                  <a:pt x="91040" y="33530"/>
                </a:lnTo>
                <a:lnTo>
                  <a:pt x="91110" y="33600"/>
                </a:lnTo>
                <a:lnTo>
                  <a:pt x="91230" y="33640"/>
                </a:lnTo>
                <a:lnTo>
                  <a:pt x="91350" y="33660"/>
                </a:lnTo>
                <a:lnTo>
                  <a:pt x="91600" y="33660"/>
                </a:lnTo>
                <a:lnTo>
                  <a:pt x="91690" y="33680"/>
                </a:lnTo>
                <a:lnTo>
                  <a:pt x="91820" y="33810"/>
                </a:lnTo>
                <a:lnTo>
                  <a:pt x="91920" y="33840"/>
                </a:lnTo>
                <a:lnTo>
                  <a:pt x="92130" y="33830"/>
                </a:lnTo>
                <a:lnTo>
                  <a:pt x="92220" y="33850"/>
                </a:lnTo>
                <a:lnTo>
                  <a:pt x="92320" y="33900"/>
                </a:lnTo>
                <a:lnTo>
                  <a:pt x="92440" y="33990"/>
                </a:lnTo>
                <a:lnTo>
                  <a:pt x="92590" y="34150"/>
                </a:lnTo>
                <a:lnTo>
                  <a:pt x="92700" y="34330"/>
                </a:lnTo>
                <a:lnTo>
                  <a:pt x="92690" y="34480"/>
                </a:lnTo>
                <a:lnTo>
                  <a:pt x="92630" y="34560"/>
                </a:lnTo>
                <a:lnTo>
                  <a:pt x="92490" y="34790"/>
                </a:lnTo>
                <a:lnTo>
                  <a:pt x="92230" y="35070"/>
                </a:lnTo>
                <a:lnTo>
                  <a:pt x="92090" y="35480"/>
                </a:lnTo>
                <a:lnTo>
                  <a:pt x="91990" y="35700"/>
                </a:lnTo>
                <a:lnTo>
                  <a:pt x="91730" y="35880"/>
                </a:lnTo>
                <a:lnTo>
                  <a:pt x="91630" y="36080"/>
                </a:lnTo>
                <a:lnTo>
                  <a:pt x="91430" y="36640"/>
                </a:lnTo>
                <a:lnTo>
                  <a:pt x="91360" y="36780"/>
                </a:lnTo>
                <a:lnTo>
                  <a:pt x="91240" y="36930"/>
                </a:lnTo>
                <a:lnTo>
                  <a:pt x="91190" y="37020"/>
                </a:lnTo>
                <a:lnTo>
                  <a:pt x="91160" y="37120"/>
                </a:lnTo>
                <a:lnTo>
                  <a:pt x="91220" y="37330"/>
                </a:lnTo>
                <a:lnTo>
                  <a:pt x="91320" y="37520"/>
                </a:lnTo>
                <a:lnTo>
                  <a:pt x="91390" y="37710"/>
                </a:lnTo>
                <a:lnTo>
                  <a:pt x="91360" y="37950"/>
                </a:lnTo>
                <a:lnTo>
                  <a:pt x="91240" y="38070"/>
                </a:lnTo>
                <a:lnTo>
                  <a:pt x="91100" y="38170"/>
                </a:lnTo>
                <a:lnTo>
                  <a:pt x="91030" y="38310"/>
                </a:lnTo>
                <a:lnTo>
                  <a:pt x="91210" y="38690"/>
                </a:lnTo>
                <a:lnTo>
                  <a:pt x="91180" y="38870"/>
                </a:lnTo>
                <a:lnTo>
                  <a:pt x="91100" y="39050"/>
                </a:lnTo>
                <a:lnTo>
                  <a:pt x="90990" y="39210"/>
                </a:lnTo>
                <a:lnTo>
                  <a:pt x="90950" y="39390"/>
                </a:lnTo>
                <a:lnTo>
                  <a:pt x="91050" y="39570"/>
                </a:lnTo>
                <a:lnTo>
                  <a:pt x="91190" y="39730"/>
                </a:lnTo>
                <a:lnTo>
                  <a:pt x="91260" y="39850"/>
                </a:lnTo>
                <a:lnTo>
                  <a:pt x="91240" y="39950"/>
                </a:lnTo>
                <a:lnTo>
                  <a:pt x="91180" y="40040"/>
                </a:lnTo>
                <a:lnTo>
                  <a:pt x="91060" y="40160"/>
                </a:lnTo>
                <a:lnTo>
                  <a:pt x="91030" y="40270"/>
                </a:lnTo>
                <a:lnTo>
                  <a:pt x="91010" y="40470"/>
                </a:lnTo>
                <a:lnTo>
                  <a:pt x="90970" y="40590"/>
                </a:lnTo>
                <a:lnTo>
                  <a:pt x="91050" y="40620"/>
                </a:lnTo>
                <a:lnTo>
                  <a:pt x="91130" y="40690"/>
                </a:lnTo>
                <a:lnTo>
                  <a:pt x="91170" y="40780"/>
                </a:lnTo>
                <a:lnTo>
                  <a:pt x="91160" y="40910"/>
                </a:lnTo>
                <a:lnTo>
                  <a:pt x="91110" y="40980"/>
                </a:lnTo>
                <a:lnTo>
                  <a:pt x="90850" y="41120"/>
                </a:lnTo>
                <a:lnTo>
                  <a:pt x="90820" y="41200"/>
                </a:lnTo>
                <a:lnTo>
                  <a:pt x="90820" y="41790"/>
                </a:lnTo>
                <a:lnTo>
                  <a:pt x="90780" y="41860"/>
                </a:lnTo>
                <a:lnTo>
                  <a:pt x="89990" y="42750"/>
                </a:lnTo>
                <a:lnTo>
                  <a:pt x="89270" y="43390"/>
                </a:lnTo>
                <a:lnTo>
                  <a:pt x="89140" y="43460"/>
                </a:lnTo>
                <a:lnTo>
                  <a:pt x="88870" y="43200"/>
                </a:lnTo>
                <a:lnTo>
                  <a:pt x="88690" y="43160"/>
                </a:lnTo>
                <a:lnTo>
                  <a:pt x="88510" y="43200"/>
                </a:lnTo>
                <a:lnTo>
                  <a:pt x="88360" y="43310"/>
                </a:lnTo>
                <a:lnTo>
                  <a:pt x="88300" y="43340"/>
                </a:lnTo>
                <a:lnTo>
                  <a:pt x="88250" y="43320"/>
                </a:lnTo>
                <a:lnTo>
                  <a:pt x="88230" y="43330"/>
                </a:lnTo>
                <a:lnTo>
                  <a:pt x="88220" y="43440"/>
                </a:lnTo>
                <a:lnTo>
                  <a:pt x="88220" y="43480"/>
                </a:lnTo>
                <a:lnTo>
                  <a:pt x="88240" y="43580"/>
                </a:lnTo>
                <a:lnTo>
                  <a:pt x="88260" y="43620"/>
                </a:lnTo>
                <a:lnTo>
                  <a:pt x="88390" y="43760"/>
                </a:lnTo>
                <a:lnTo>
                  <a:pt x="88450" y="43860"/>
                </a:lnTo>
                <a:lnTo>
                  <a:pt x="88430" y="43970"/>
                </a:lnTo>
                <a:lnTo>
                  <a:pt x="88310" y="44190"/>
                </a:lnTo>
                <a:lnTo>
                  <a:pt x="88270" y="44390"/>
                </a:lnTo>
                <a:lnTo>
                  <a:pt x="88260" y="44870"/>
                </a:lnTo>
                <a:lnTo>
                  <a:pt x="88180" y="45400"/>
                </a:lnTo>
                <a:lnTo>
                  <a:pt x="88090" y="45670"/>
                </a:lnTo>
                <a:lnTo>
                  <a:pt x="87750" y="45500"/>
                </a:lnTo>
                <a:lnTo>
                  <a:pt x="87540" y="45260"/>
                </a:lnTo>
                <a:lnTo>
                  <a:pt x="86560" y="44900"/>
                </a:lnTo>
                <a:lnTo>
                  <a:pt x="85560" y="44090"/>
                </a:lnTo>
                <a:lnTo>
                  <a:pt x="85300" y="43640"/>
                </a:lnTo>
                <a:lnTo>
                  <a:pt x="84890" y="43010"/>
                </a:lnTo>
                <a:lnTo>
                  <a:pt x="84600" y="42810"/>
                </a:lnTo>
                <a:lnTo>
                  <a:pt x="82870" y="421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