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Canterbury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Canterbury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51340" y="74980"/>
                </a:moveTo>
                <a:lnTo>
                  <a:pt x="51420" y="75020"/>
                </a:lnTo>
                <a:lnTo>
                  <a:pt x="51530" y="75330"/>
                </a:lnTo>
                <a:lnTo>
                  <a:pt x="51660" y="75400"/>
                </a:lnTo>
                <a:lnTo>
                  <a:pt x="51790" y="75430"/>
                </a:lnTo>
                <a:lnTo>
                  <a:pt x="51900" y="75430"/>
                </a:lnTo>
                <a:lnTo>
                  <a:pt x="52040" y="75570"/>
                </a:lnTo>
                <a:lnTo>
                  <a:pt x="52130" y="75600"/>
                </a:lnTo>
                <a:lnTo>
                  <a:pt x="52170" y="75720"/>
                </a:lnTo>
                <a:lnTo>
                  <a:pt x="52190" y="75880"/>
                </a:lnTo>
                <a:lnTo>
                  <a:pt x="52270" y="76110"/>
                </a:lnTo>
                <a:lnTo>
                  <a:pt x="52350" y="76230"/>
                </a:lnTo>
                <a:lnTo>
                  <a:pt x="52370" y="76360"/>
                </a:lnTo>
                <a:lnTo>
                  <a:pt x="52340" y="76480"/>
                </a:lnTo>
                <a:lnTo>
                  <a:pt x="52320" y="76630"/>
                </a:lnTo>
                <a:lnTo>
                  <a:pt x="52380" y="76720"/>
                </a:lnTo>
                <a:lnTo>
                  <a:pt x="52490" y="76780"/>
                </a:lnTo>
                <a:lnTo>
                  <a:pt x="52620" y="76820"/>
                </a:lnTo>
                <a:lnTo>
                  <a:pt x="52760" y="76890"/>
                </a:lnTo>
                <a:lnTo>
                  <a:pt x="52830" y="77090"/>
                </a:lnTo>
                <a:lnTo>
                  <a:pt x="52930" y="77210"/>
                </a:lnTo>
                <a:lnTo>
                  <a:pt x="52990" y="77340"/>
                </a:lnTo>
                <a:lnTo>
                  <a:pt x="53030" y="77410"/>
                </a:lnTo>
                <a:lnTo>
                  <a:pt x="53310" y="77640"/>
                </a:lnTo>
                <a:lnTo>
                  <a:pt x="53300" y="77780"/>
                </a:lnTo>
                <a:lnTo>
                  <a:pt x="53260" y="77920"/>
                </a:lnTo>
                <a:lnTo>
                  <a:pt x="53250" y="78040"/>
                </a:lnTo>
                <a:lnTo>
                  <a:pt x="53330" y="78100"/>
                </a:lnTo>
                <a:lnTo>
                  <a:pt x="53450" y="78140"/>
                </a:lnTo>
                <a:lnTo>
                  <a:pt x="53560" y="78190"/>
                </a:lnTo>
                <a:lnTo>
                  <a:pt x="53740" y="78370"/>
                </a:lnTo>
                <a:lnTo>
                  <a:pt x="53870" y="78370"/>
                </a:lnTo>
                <a:lnTo>
                  <a:pt x="53960" y="78270"/>
                </a:lnTo>
                <a:lnTo>
                  <a:pt x="54230" y="78100"/>
                </a:lnTo>
                <a:lnTo>
                  <a:pt x="54360" y="78080"/>
                </a:lnTo>
                <a:lnTo>
                  <a:pt x="54490" y="77990"/>
                </a:lnTo>
                <a:lnTo>
                  <a:pt x="54620" y="77800"/>
                </a:lnTo>
                <a:lnTo>
                  <a:pt x="54790" y="77610"/>
                </a:lnTo>
                <a:lnTo>
                  <a:pt x="54930" y="77310"/>
                </a:lnTo>
                <a:lnTo>
                  <a:pt x="54930" y="77190"/>
                </a:lnTo>
                <a:lnTo>
                  <a:pt x="54750" y="77050"/>
                </a:lnTo>
                <a:lnTo>
                  <a:pt x="54830" y="76920"/>
                </a:lnTo>
                <a:lnTo>
                  <a:pt x="55010" y="76740"/>
                </a:lnTo>
                <a:lnTo>
                  <a:pt x="55240" y="76550"/>
                </a:lnTo>
                <a:lnTo>
                  <a:pt x="55620" y="76170"/>
                </a:lnTo>
                <a:lnTo>
                  <a:pt x="55850" y="76040"/>
                </a:lnTo>
                <a:lnTo>
                  <a:pt x="56500" y="75780"/>
                </a:lnTo>
                <a:lnTo>
                  <a:pt x="56600" y="75670"/>
                </a:lnTo>
                <a:lnTo>
                  <a:pt x="56650" y="75520"/>
                </a:lnTo>
                <a:lnTo>
                  <a:pt x="56720" y="75380"/>
                </a:lnTo>
                <a:lnTo>
                  <a:pt x="56740" y="75110"/>
                </a:lnTo>
                <a:lnTo>
                  <a:pt x="56930" y="74570"/>
                </a:lnTo>
                <a:lnTo>
                  <a:pt x="57380" y="74170"/>
                </a:lnTo>
                <a:lnTo>
                  <a:pt x="57560" y="74060"/>
                </a:lnTo>
                <a:lnTo>
                  <a:pt x="57700" y="73940"/>
                </a:lnTo>
                <a:lnTo>
                  <a:pt x="57840" y="73900"/>
                </a:lnTo>
                <a:lnTo>
                  <a:pt x="58010" y="73790"/>
                </a:lnTo>
                <a:lnTo>
                  <a:pt x="58130" y="73690"/>
                </a:lnTo>
                <a:lnTo>
                  <a:pt x="58270" y="73590"/>
                </a:lnTo>
                <a:lnTo>
                  <a:pt x="58380" y="73490"/>
                </a:lnTo>
                <a:lnTo>
                  <a:pt x="58500" y="73190"/>
                </a:lnTo>
                <a:lnTo>
                  <a:pt x="58590" y="73080"/>
                </a:lnTo>
                <a:lnTo>
                  <a:pt x="58720" y="73130"/>
                </a:lnTo>
                <a:lnTo>
                  <a:pt x="58820" y="73240"/>
                </a:lnTo>
                <a:lnTo>
                  <a:pt x="58890" y="73360"/>
                </a:lnTo>
                <a:lnTo>
                  <a:pt x="58960" y="73410"/>
                </a:lnTo>
                <a:lnTo>
                  <a:pt x="59050" y="73360"/>
                </a:lnTo>
                <a:lnTo>
                  <a:pt x="59130" y="73270"/>
                </a:lnTo>
                <a:lnTo>
                  <a:pt x="59270" y="73210"/>
                </a:lnTo>
                <a:lnTo>
                  <a:pt x="59860" y="73080"/>
                </a:lnTo>
                <a:lnTo>
                  <a:pt x="59990" y="73070"/>
                </a:lnTo>
                <a:lnTo>
                  <a:pt x="60100" y="73090"/>
                </a:lnTo>
                <a:lnTo>
                  <a:pt x="60190" y="73150"/>
                </a:lnTo>
                <a:lnTo>
                  <a:pt x="60280" y="73190"/>
                </a:lnTo>
                <a:lnTo>
                  <a:pt x="60490" y="73240"/>
                </a:lnTo>
                <a:lnTo>
                  <a:pt x="60620" y="73230"/>
                </a:lnTo>
                <a:lnTo>
                  <a:pt x="60720" y="73240"/>
                </a:lnTo>
                <a:lnTo>
                  <a:pt x="60800" y="73280"/>
                </a:lnTo>
                <a:lnTo>
                  <a:pt x="60840" y="73330"/>
                </a:lnTo>
                <a:lnTo>
                  <a:pt x="61050" y="73590"/>
                </a:lnTo>
                <a:lnTo>
                  <a:pt x="60500" y="74180"/>
                </a:lnTo>
                <a:lnTo>
                  <a:pt x="60300" y="74520"/>
                </a:lnTo>
                <a:lnTo>
                  <a:pt x="60200" y="74740"/>
                </a:lnTo>
                <a:lnTo>
                  <a:pt x="60160" y="74930"/>
                </a:lnTo>
                <a:lnTo>
                  <a:pt x="60160" y="75220"/>
                </a:lnTo>
                <a:lnTo>
                  <a:pt x="60150" y="75390"/>
                </a:lnTo>
                <a:lnTo>
                  <a:pt x="60080" y="75480"/>
                </a:lnTo>
                <a:lnTo>
                  <a:pt x="60040" y="75570"/>
                </a:lnTo>
                <a:lnTo>
                  <a:pt x="59990" y="75700"/>
                </a:lnTo>
                <a:lnTo>
                  <a:pt x="59970" y="75740"/>
                </a:lnTo>
                <a:lnTo>
                  <a:pt x="59840" y="75920"/>
                </a:lnTo>
                <a:lnTo>
                  <a:pt x="59700" y="76170"/>
                </a:lnTo>
                <a:lnTo>
                  <a:pt x="59560" y="76310"/>
                </a:lnTo>
                <a:lnTo>
                  <a:pt x="59250" y="76510"/>
                </a:lnTo>
                <a:lnTo>
                  <a:pt x="59100" y="76660"/>
                </a:lnTo>
                <a:lnTo>
                  <a:pt x="58880" y="77020"/>
                </a:lnTo>
                <a:lnTo>
                  <a:pt x="58840" y="77050"/>
                </a:lnTo>
                <a:lnTo>
                  <a:pt x="58790" y="77060"/>
                </a:lnTo>
                <a:lnTo>
                  <a:pt x="58690" y="77060"/>
                </a:lnTo>
                <a:lnTo>
                  <a:pt x="58620" y="77230"/>
                </a:lnTo>
                <a:lnTo>
                  <a:pt x="58590" y="77280"/>
                </a:lnTo>
                <a:lnTo>
                  <a:pt x="58510" y="77350"/>
                </a:lnTo>
                <a:lnTo>
                  <a:pt x="58430" y="77410"/>
                </a:lnTo>
                <a:lnTo>
                  <a:pt x="58380" y="77490"/>
                </a:lnTo>
                <a:lnTo>
                  <a:pt x="58370" y="77640"/>
                </a:lnTo>
                <a:lnTo>
                  <a:pt x="58400" y="77730"/>
                </a:lnTo>
                <a:lnTo>
                  <a:pt x="58520" y="77880"/>
                </a:lnTo>
                <a:lnTo>
                  <a:pt x="58560" y="77970"/>
                </a:lnTo>
                <a:lnTo>
                  <a:pt x="58520" y="78040"/>
                </a:lnTo>
                <a:lnTo>
                  <a:pt x="58460" y="78110"/>
                </a:lnTo>
                <a:lnTo>
                  <a:pt x="58320" y="77910"/>
                </a:lnTo>
                <a:lnTo>
                  <a:pt x="58240" y="77860"/>
                </a:lnTo>
                <a:lnTo>
                  <a:pt x="58130" y="77840"/>
                </a:lnTo>
                <a:lnTo>
                  <a:pt x="58040" y="77870"/>
                </a:lnTo>
                <a:lnTo>
                  <a:pt x="57890" y="78000"/>
                </a:lnTo>
                <a:lnTo>
                  <a:pt x="57820" y="78030"/>
                </a:lnTo>
                <a:lnTo>
                  <a:pt x="57730" y="78110"/>
                </a:lnTo>
                <a:lnTo>
                  <a:pt x="57360" y="78560"/>
                </a:lnTo>
                <a:lnTo>
                  <a:pt x="57220" y="78930"/>
                </a:lnTo>
                <a:lnTo>
                  <a:pt x="57110" y="79350"/>
                </a:lnTo>
                <a:lnTo>
                  <a:pt x="56940" y="79700"/>
                </a:lnTo>
                <a:lnTo>
                  <a:pt x="56630" y="79870"/>
                </a:lnTo>
                <a:lnTo>
                  <a:pt x="56630" y="79940"/>
                </a:lnTo>
                <a:lnTo>
                  <a:pt x="56680" y="79940"/>
                </a:lnTo>
                <a:lnTo>
                  <a:pt x="56710" y="79960"/>
                </a:lnTo>
                <a:lnTo>
                  <a:pt x="56740" y="79980"/>
                </a:lnTo>
                <a:lnTo>
                  <a:pt x="56780" y="80000"/>
                </a:lnTo>
                <a:lnTo>
                  <a:pt x="56230" y="81190"/>
                </a:lnTo>
                <a:lnTo>
                  <a:pt x="56150" y="81530"/>
                </a:lnTo>
                <a:lnTo>
                  <a:pt x="56050" y="81730"/>
                </a:lnTo>
                <a:lnTo>
                  <a:pt x="55910" y="81910"/>
                </a:lnTo>
                <a:lnTo>
                  <a:pt x="55690" y="82020"/>
                </a:lnTo>
                <a:lnTo>
                  <a:pt x="55680" y="82120"/>
                </a:lnTo>
                <a:lnTo>
                  <a:pt x="55710" y="82310"/>
                </a:lnTo>
                <a:lnTo>
                  <a:pt x="55710" y="82410"/>
                </a:lnTo>
                <a:lnTo>
                  <a:pt x="55720" y="82470"/>
                </a:lnTo>
                <a:lnTo>
                  <a:pt x="55710" y="82520"/>
                </a:lnTo>
                <a:lnTo>
                  <a:pt x="55660" y="82640"/>
                </a:lnTo>
                <a:lnTo>
                  <a:pt x="55590" y="82720"/>
                </a:lnTo>
                <a:lnTo>
                  <a:pt x="55530" y="82760"/>
                </a:lnTo>
                <a:lnTo>
                  <a:pt x="55490" y="82810"/>
                </a:lnTo>
                <a:lnTo>
                  <a:pt x="55470" y="82940"/>
                </a:lnTo>
                <a:lnTo>
                  <a:pt x="55440" y="83010"/>
                </a:lnTo>
                <a:lnTo>
                  <a:pt x="55380" y="83070"/>
                </a:lnTo>
                <a:lnTo>
                  <a:pt x="55070" y="83270"/>
                </a:lnTo>
                <a:lnTo>
                  <a:pt x="54990" y="83290"/>
                </a:lnTo>
                <a:lnTo>
                  <a:pt x="54790" y="83330"/>
                </a:lnTo>
                <a:lnTo>
                  <a:pt x="54500" y="83480"/>
                </a:lnTo>
                <a:lnTo>
                  <a:pt x="54460" y="83570"/>
                </a:lnTo>
                <a:lnTo>
                  <a:pt x="54430" y="83680"/>
                </a:lnTo>
                <a:lnTo>
                  <a:pt x="54400" y="83770"/>
                </a:lnTo>
                <a:lnTo>
                  <a:pt x="54340" y="83830"/>
                </a:lnTo>
                <a:lnTo>
                  <a:pt x="54000" y="84100"/>
                </a:lnTo>
                <a:lnTo>
                  <a:pt x="53050" y="84340"/>
                </a:lnTo>
                <a:lnTo>
                  <a:pt x="52810" y="84450"/>
                </a:lnTo>
                <a:lnTo>
                  <a:pt x="52620" y="84690"/>
                </a:lnTo>
                <a:lnTo>
                  <a:pt x="52080" y="85090"/>
                </a:lnTo>
                <a:lnTo>
                  <a:pt x="51980" y="85280"/>
                </a:lnTo>
                <a:lnTo>
                  <a:pt x="51820" y="85680"/>
                </a:lnTo>
                <a:lnTo>
                  <a:pt x="51650" y="85940"/>
                </a:lnTo>
                <a:lnTo>
                  <a:pt x="51620" y="86020"/>
                </a:lnTo>
                <a:lnTo>
                  <a:pt x="51640" y="86160"/>
                </a:lnTo>
                <a:lnTo>
                  <a:pt x="51690" y="86280"/>
                </a:lnTo>
                <a:lnTo>
                  <a:pt x="51640" y="86520"/>
                </a:lnTo>
                <a:lnTo>
                  <a:pt x="51610" y="86760"/>
                </a:lnTo>
                <a:lnTo>
                  <a:pt x="51600" y="87280"/>
                </a:lnTo>
                <a:lnTo>
                  <a:pt x="51550" y="87340"/>
                </a:lnTo>
                <a:lnTo>
                  <a:pt x="51510" y="87470"/>
                </a:lnTo>
                <a:lnTo>
                  <a:pt x="51520" y="87680"/>
                </a:lnTo>
                <a:lnTo>
                  <a:pt x="51650" y="88290"/>
                </a:lnTo>
                <a:lnTo>
                  <a:pt x="51850" y="88860"/>
                </a:lnTo>
                <a:lnTo>
                  <a:pt x="51840" y="89020"/>
                </a:lnTo>
                <a:lnTo>
                  <a:pt x="51750" y="88900"/>
                </a:lnTo>
                <a:lnTo>
                  <a:pt x="51670" y="88890"/>
                </a:lnTo>
                <a:lnTo>
                  <a:pt x="51630" y="88950"/>
                </a:lnTo>
                <a:lnTo>
                  <a:pt x="51690" y="89090"/>
                </a:lnTo>
                <a:lnTo>
                  <a:pt x="51800" y="89170"/>
                </a:lnTo>
                <a:lnTo>
                  <a:pt x="52230" y="89290"/>
                </a:lnTo>
                <a:lnTo>
                  <a:pt x="52030" y="89380"/>
                </a:lnTo>
                <a:lnTo>
                  <a:pt x="51560" y="89410"/>
                </a:lnTo>
                <a:lnTo>
                  <a:pt x="51350" y="89480"/>
                </a:lnTo>
                <a:lnTo>
                  <a:pt x="51170" y="89660"/>
                </a:lnTo>
                <a:lnTo>
                  <a:pt x="51250" y="89730"/>
                </a:lnTo>
                <a:lnTo>
                  <a:pt x="51440" y="89760"/>
                </a:lnTo>
                <a:lnTo>
                  <a:pt x="51600" y="89810"/>
                </a:lnTo>
                <a:lnTo>
                  <a:pt x="51750" y="89620"/>
                </a:lnTo>
                <a:lnTo>
                  <a:pt x="52010" y="89560"/>
                </a:lnTo>
                <a:lnTo>
                  <a:pt x="52260" y="89560"/>
                </a:lnTo>
                <a:lnTo>
                  <a:pt x="52370" y="89580"/>
                </a:lnTo>
                <a:lnTo>
                  <a:pt x="52410" y="89730"/>
                </a:lnTo>
                <a:lnTo>
                  <a:pt x="52470" y="89870"/>
                </a:lnTo>
                <a:lnTo>
                  <a:pt x="52540" y="89940"/>
                </a:lnTo>
                <a:lnTo>
                  <a:pt x="52570" y="89910"/>
                </a:lnTo>
                <a:lnTo>
                  <a:pt x="52600" y="89660"/>
                </a:lnTo>
                <a:lnTo>
                  <a:pt x="52660" y="89410"/>
                </a:lnTo>
                <a:lnTo>
                  <a:pt x="52850" y="89530"/>
                </a:lnTo>
                <a:lnTo>
                  <a:pt x="52890" y="89610"/>
                </a:lnTo>
                <a:lnTo>
                  <a:pt x="52910" y="89780"/>
                </a:lnTo>
                <a:lnTo>
                  <a:pt x="52880" y="90050"/>
                </a:lnTo>
                <a:lnTo>
                  <a:pt x="52910" y="90110"/>
                </a:lnTo>
                <a:lnTo>
                  <a:pt x="53010" y="90080"/>
                </a:lnTo>
                <a:lnTo>
                  <a:pt x="53070" y="90010"/>
                </a:lnTo>
                <a:lnTo>
                  <a:pt x="53120" y="89890"/>
                </a:lnTo>
                <a:lnTo>
                  <a:pt x="53180" y="89790"/>
                </a:lnTo>
                <a:lnTo>
                  <a:pt x="53270" y="89740"/>
                </a:lnTo>
                <a:lnTo>
                  <a:pt x="53370" y="89750"/>
                </a:lnTo>
                <a:lnTo>
                  <a:pt x="53480" y="89800"/>
                </a:lnTo>
                <a:lnTo>
                  <a:pt x="53560" y="89880"/>
                </a:lnTo>
                <a:lnTo>
                  <a:pt x="53590" y="90010"/>
                </a:lnTo>
                <a:lnTo>
                  <a:pt x="53790" y="89790"/>
                </a:lnTo>
                <a:lnTo>
                  <a:pt x="53870" y="89740"/>
                </a:lnTo>
                <a:lnTo>
                  <a:pt x="53900" y="89910"/>
                </a:lnTo>
                <a:lnTo>
                  <a:pt x="53980" y="90010"/>
                </a:lnTo>
                <a:lnTo>
                  <a:pt x="54080" y="90090"/>
                </a:lnTo>
                <a:lnTo>
                  <a:pt x="54160" y="90210"/>
                </a:lnTo>
                <a:lnTo>
                  <a:pt x="54170" y="90280"/>
                </a:lnTo>
                <a:lnTo>
                  <a:pt x="54150" y="90370"/>
                </a:lnTo>
                <a:lnTo>
                  <a:pt x="54120" y="90430"/>
                </a:lnTo>
                <a:lnTo>
                  <a:pt x="54110" y="90480"/>
                </a:lnTo>
                <a:lnTo>
                  <a:pt x="54130" y="90540"/>
                </a:lnTo>
                <a:lnTo>
                  <a:pt x="54190" y="90640"/>
                </a:lnTo>
                <a:lnTo>
                  <a:pt x="54210" y="90690"/>
                </a:lnTo>
                <a:lnTo>
                  <a:pt x="54240" y="90950"/>
                </a:lnTo>
                <a:lnTo>
                  <a:pt x="54220" y="91240"/>
                </a:lnTo>
                <a:lnTo>
                  <a:pt x="54160" y="91510"/>
                </a:lnTo>
                <a:lnTo>
                  <a:pt x="54070" y="91760"/>
                </a:lnTo>
                <a:lnTo>
                  <a:pt x="53980" y="91620"/>
                </a:lnTo>
                <a:lnTo>
                  <a:pt x="53810" y="91850"/>
                </a:lnTo>
                <a:lnTo>
                  <a:pt x="53680" y="91820"/>
                </a:lnTo>
                <a:lnTo>
                  <a:pt x="53640" y="92030"/>
                </a:lnTo>
                <a:lnTo>
                  <a:pt x="53630" y="92100"/>
                </a:lnTo>
                <a:lnTo>
                  <a:pt x="53570" y="92010"/>
                </a:lnTo>
                <a:lnTo>
                  <a:pt x="53510" y="92000"/>
                </a:lnTo>
                <a:lnTo>
                  <a:pt x="53450" y="92030"/>
                </a:lnTo>
                <a:lnTo>
                  <a:pt x="53390" y="92100"/>
                </a:lnTo>
                <a:lnTo>
                  <a:pt x="53360" y="91970"/>
                </a:lnTo>
                <a:lnTo>
                  <a:pt x="53270" y="91750"/>
                </a:lnTo>
                <a:lnTo>
                  <a:pt x="53240" y="91620"/>
                </a:lnTo>
                <a:lnTo>
                  <a:pt x="53240" y="91470"/>
                </a:lnTo>
                <a:lnTo>
                  <a:pt x="53260" y="91390"/>
                </a:lnTo>
                <a:lnTo>
                  <a:pt x="53250" y="91310"/>
                </a:lnTo>
                <a:lnTo>
                  <a:pt x="53170" y="91190"/>
                </a:lnTo>
                <a:lnTo>
                  <a:pt x="53130" y="91060"/>
                </a:lnTo>
                <a:lnTo>
                  <a:pt x="53150" y="90910"/>
                </a:lnTo>
                <a:lnTo>
                  <a:pt x="53140" y="90800"/>
                </a:lnTo>
                <a:lnTo>
                  <a:pt x="53050" y="90750"/>
                </a:lnTo>
                <a:lnTo>
                  <a:pt x="52940" y="90790"/>
                </a:lnTo>
                <a:lnTo>
                  <a:pt x="52900" y="90890"/>
                </a:lnTo>
                <a:lnTo>
                  <a:pt x="52920" y="91000"/>
                </a:lnTo>
                <a:lnTo>
                  <a:pt x="53010" y="91090"/>
                </a:lnTo>
                <a:lnTo>
                  <a:pt x="52910" y="91350"/>
                </a:lnTo>
                <a:lnTo>
                  <a:pt x="52900" y="91620"/>
                </a:lnTo>
                <a:lnTo>
                  <a:pt x="52970" y="91880"/>
                </a:lnTo>
                <a:lnTo>
                  <a:pt x="53190" y="92240"/>
                </a:lnTo>
                <a:lnTo>
                  <a:pt x="53170" y="92260"/>
                </a:lnTo>
                <a:lnTo>
                  <a:pt x="53010" y="92220"/>
                </a:lnTo>
                <a:lnTo>
                  <a:pt x="52540" y="92220"/>
                </a:lnTo>
                <a:lnTo>
                  <a:pt x="52450" y="92170"/>
                </a:lnTo>
                <a:lnTo>
                  <a:pt x="52290" y="91970"/>
                </a:lnTo>
                <a:lnTo>
                  <a:pt x="52120" y="92020"/>
                </a:lnTo>
                <a:lnTo>
                  <a:pt x="52040" y="91960"/>
                </a:lnTo>
                <a:lnTo>
                  <a:pt x="51890" y="91760"/>
                </a:lnTo>
                <a:lnTo>
                  <a:pt x="51610" y="91470"/>
                </a:lnTo>
                <a:lnTo>
                  <a:pt x="51610" y="91340"/>
                </a:lnTo>
                <a:lnTo>
                  <a:pt x="51740" y="91150"/>
                </a:lnTo>
                <a:lnTo>
                  <a:pt x="51620" y="91160"/>
                </a:lnTo>
                <a:lnTo>
                  <a:pt x="51430" y="91260"/>
                </a:lnTo>
                <a:lnTo>
                  <a:pt x="50850" y="91340"/>
                </a:lnTo>
                <a:lnTo>
                  <a:pt x="50650" y="91450"/>
                </a:lnTo>
                <a:lnTo>
                  <a:pt x="50250" y="91490"/>
                </a:lnTo>
                <a:lnTo>
                  <a:pt x="49620" y="91710"/>
                </a:lnTo>
                <a:lnTo>
                  <a:pt x="49340" y="91760"/>
                </a:lnTo>
                <a:lnTo>
                  <a:pt x="49280" y="91720"/>
                </a:lnTo>
                <a:lnTo>
                  <a:pt x="49310" y="91620"/>
                </a:lnTo>
                <a:lnTo>
                  <a:pt x="49380" y="91540"/>
                </a:lnTo>
                <a:lnTo>
                  <a:pt x="49460" y="91500"/>
                </a:lnTo>
                <a:lnTo>
                  <a:pt x="49650" y="91470"/>
                </a:lnTo>
                <a:lnTo>
                  <a:pt x="50720" y="91100"/>
                </a:lnTo>
                <a:lnTo>
                  <a:pt x="50820" y="91090"/>
                </a:lnTo>
                <a:lnTo>
                  <a:pt x="50930" y="91060"/>
                </a:lnTo>
                <a:lnTo>
                  <a:pt x="50870" y="90980"/>
                </a:lnTo>
                <a:lnTo>
                  <a:pt x="50680" y="90850"/>
                </a:lnTo>
                <a:lnTo>
                  <a:pt x="50590" y="90830"/>
                </a:lnTo>
                <a:lnTo>
                  <a:pt x="50370" y="90860"/>
                </a:lnTo>
                <a:lnTo>
                  <a:pt x="50250" y="90810"/>
                </a:lnTo>
                <a:lnTo>
                  <a:pt x="50200" y="90760"/>
                </a:lnTo>
                <a:lnTo>
                  <a:pt x="50110" y="90620"/>
                </a:lnTo>
                <a:lnTo>
                  <a:pt x="50050" y="90550"/>
                </a:lnTo>
                <a:lnTo>
                  <a:pt x="49860" y="90460"/>
                </a:lnTo>
                <a:lnTo>
                  <a:pt x="49680" y="90490"/>
                </a:lnTo>
                <a:lnTo>
                  <a:pt x="49500" y="90570"/>
                </a:lnTo>
                <a:lnTo>
                  <a:pt x="49300" y="90610"/>
                </a:lnTo>
                <a:lnTo>
                  <a:pt x="49180" y="90720"/>
                </a:lnTo>
                <a:lnTo>
                  <a:pt x="49120" y="90960"/>
                </a:lnTo>
                <a:lnTo>
                  <a:pt x="49090" y="91250"/>
                </a:lnTo>
                <a:lnTo>
                  <a:pt x="49080" y="91490"/>
                </a:lnTo>
                <a:lnTo>
                  <a:pt x="49100" y="91630"/>
                </a:lnTo>
                <a:lnTo>
                  <a:pt x="49120" y="91690"/>
                </a:lnTo>
                <a:lnTo>
                  <a:pt x="49100" y="91740"/>
                </a:lnTo>
                <a:lnTo>
                  <a:pt x="49010" y="91860"/>
                </a:lnTo>
                <a:lnTo>
                  <a:pt x="48940" y="91890"/>
                </a:lnTo>
                <a:lnTo>
                  <a:pt x="48350" y="91990"/>
                </a:lnTo>
                <a:lnTo>
                  <a:pt x="48270" y="91970"/>
                </a:lnTo>
                <a:lnTo>
                  <a:pt x="48120" y="92020"/>
                </a:lnTo>
                <a:lnTo>
                  <a:pt x="47990" y="92170"/>
                </a:lnTo>
                <a:lnTo>
                  <a:pt x="47670" y="92280"/>
                </a:lnTo>
                <a:lnTo>
                  <a:pt x="47520" y="92410"/>
                </a:lnTo>
                <a:lnTo>
                  <a:pt x="46790" y="92760"/>
                </a:lnTo>
                <a:lnTo>
                  <a:pt x="45430" y="93760"/>
                </a:lnTo>
                <a:lnTo>
                  <a:pt x="45210" y="93790"/>
                </a:lnTo>
                <a:lnTo>
                  <a:pt x="45100" y="93770"/>
                </a:lnTo>
                <a:lnTo>
                  <a:pt x="44990" y="93780"/>
                </a:lnTo>
                <a:lnTo>
                  <a:pt x="44900" y="93840"/>
                </a:lnTo>
                <a:lnTo>
                  <a:pt x="44380" y="94210"/>
                </a:lnTo>
                <a:lnTo>
                  <a:pt x="44120" y="94270"/>
                </a:lnTo>
                <a:lnTo>
                  <a:pt x="44010" y="94310"/>
                </a:lnTo>
                <a:lnTo>
                  <a:pt x="43920" y="94390"/>
                </a:lnTo>
                <a:lnTo>
                  <a:pt x="43850" y="94480"/>
                </a:lnTo>
                <a:lnTo>
                  <a:pt x="43770" y="94560"/>
                </a:lnTo>
                <a:lnTo>
                  <a:pt x="43570" y="94620"/>
                </a:lnTo>
                <a:lnTo>
                  <a:pt x="43380" y="94760"/>
                </a:lnTo>
                <a:lnTo>
                  <a:pt x="43300" y="94790"/>
                </a:lnTo>
                <a:lnTo>
                  <a:pt x="43180" y="94830"/>
                </a:lnTo>
                <a:lnTo>
                  <a:pt x="43060" y="94980"/>
                </a:lnTo>
                <a:lnTo>
                  <a:pt x="42990" y="95060"/>
                </a:lnTo>
                <a:lnTo>
                  <a:pt x="42940" y="95140"/>
                </a:lnTo>
                <a:lnTo>
                  <a:pt x="42760" y="95210"/>
                </a:lnTo>
                <a:lnTo>
                  <a:pt x="42670" y="95280"/>
                </a:lnTo>
                <a:lnTo>
                  <a:pt x="42240" y="95740"/>
                </a:lnTo>
                <a:lnTo>
                  <a:pt x="42070" y="95850"/>
                </a:lnTo>
                <a:lnTo>
                  <a:pt x="41930" y="95790"/>
                </a:lnTo>
                <a:lnTo>
                  <a:pt x="41820" y="95860"/>
                </a:lnTo>
                <a:lnTo>
                  <a:pt x="41740" y="95920"/>
                </a:lnTo>
                <a:lnTo>
                  <a:pt x="41680" y="96030"/>
                </a:lnTo>
                <a:lnTo>
                  <a:pt x="41660" y="96130"/>
                </a:lnTo>
                <a:lnTo>
                  <a:pt x="41270" y="96840"/>
                </a:lnTo>
                <a:lnTo>
                  <a:pt x="41250" y="96950"/>
                </a:lnTo>
                <a:lnTo>
                  <a:pt x="41250" y="97520"/>
                </a:lnTo>
                <a:lnTo>
                  <a:pt x="41210" y="97700"/>
                </a:lnTo>
                <a:lnTo>
                  <a:pt x="41110" y="97850"/>
                </a:lnTo>
                <a:lnTo>
                  <a:pt x="40910" y="98100"/>
                </a:lnTo>
                <a:lnTo>
                  <a:pt x="40890" y="98190"/>
                </a:lnTo>
                <a:lnTo>
                  <a:pt x="40890" y="98300"/>
                </a:lnTo>
                <a:lnTo>
                  <a:pt x="40870" y="98390"/>
                </a:lnTo>
                <a:lnTo>
                  <a:pt x="40790" y="98430"/>
                </a:lnTo>
                <a:lnTo>
                  <a:pt x="40730" y="98450"/>
                </a:lnTo>
                <a:lnTo>
                  <a:pt x="40520" y="98580"/>
                </a:lnTo>
                <a:lnTo>
                  <a:pt x="40680" y="98770"/>
                </a:lnTo>
                <a:lnTo>
                  <a:pt x="40720" y="99110"/>
                </a:lnTo>
                <a:lnTo>
                  <a:pt x="40720" y="99860"/>
                </a:lnTo>
                <a:lnTo>
                  <a:pt x="40800" y="100340"/>
                </a:lnTo>
                <a:lnTo>
                  <a:pt x="40810" y="100510"/>
                </a:lnTo>
                <a:lnTo>
                  <a:pt x="40770" y="100700"/>
                </a:lnTo>
                <a:lnTo>
                  <a:pt x="40690" y="100770"/>
                </a:lnTo>
                <a:lnTo>
                  <a:pt x="40590" y="100830"/>
                </a:lnTo>
                <a:lnTo>
                  <a:pt x="40520" y="100950"/>
                </a:lnTo>
                <a:lnTo>
                  <a:pt x="40730" y="100980"/>
                </a:lnTo>
                <a:lnTo>
                  <a:pt x="40800" y="101220"/>
                </a:lnTo>
                <a:lnTo>
                  <a:pt x="40790" y="101550"/>
                </a:lnTo>
                <a:lnTo>
                  <a:pt x="40730" y="102140"/>
                </a:lnTo>
                <a:lnTo>
                  <a:pt x="40660" y="102340"/>
                </a:lnTo>
                <a:lnTo>
                  <a:pt x="40570" y="102480"/>
                </a:lnTo>
                <a:lnTo>
                  <a:pt x="40520" y="102610"/>
                </a:lnTo>
                <a:lnTo>
                  <a:pt x="40180" y="102550"/>
                </a:lnTo>
                <a:lnTo>
                  <a:pt x="39440" y="102250"/>
                </a:lnTo>
                <a:lnTo>
                  <a:pt x="38180" y="101900"/>
                </a:lnTo>
                <a:lnTo>
                  <a:pt x="37590" y="102060"/>
                </a:lnTo>
                <a:lnTo>
                  <a:pt x="37310" y="102070"/>
                </a:lnTo>
                <a:lnTo>
                  <a:pt x="37030" y="102140"/>
                </a:lnTo>
                <a:lnTo>
                  <a:pt x="36780" y="102270"/>
                </a:lnTo>
                <a:lnTo>
                  <a:pt x="35680" y="103290"/>
                </a:lnTo>
                <a:lnTo>
                  <a:pt x="34990" y="103680"/>
                </a:lnTo>
                <a:lnTo>
                  <a:pt x="34850" y="103550"/>
                </a:lnTo>
                <a:lnTo>
                  <a:pt x="34690" y="103290"/>
                </a:lnTo>
                <a:lnTo>
                  <a:pt x="34620" y="103030"/>
                </a:lnTo>
                <a:lnTo>
                  <a:pt x="34580" y="102750"/>
                </a:lnTo>
                <a:lnTo>
                  <a:pt x="34600" y="102540"/>
                </a:lnTo>
                <a:lnTo>
                  <a:pt x="34510" y="102340"/>
                </a:lnTo>
                <a:lnTo>
                  <a:pt x="34380" y="102250"/>
                </a:lnTo>
                <a:lnTo>
                  <a:pt x="34110" y="102230"/>
                </a:lnTo>
                <a:lnTo>
                  <a:pt x="33490" y="102370"/>
                </a:lnTo>
                <a:lnTo>
                  <a:pt x="32990" y="102330"/>
                </a:lnTo>
                <a:lnTo>
                  <a:pt x="32770" y="102210"/>
                </a:lnTo>
                <a:lnTo>
                  <a:pt x="32620" y="102020"/>
                </a:lnTo>
                <a:lnTo>
                  <a:pt x="32410" y="101680"/>
                </a:lnTo>
                <a:lnTo>
                  <a:pt x="32160" y="101090"/>
                </a:lnTo>
                <a:lnTo>
                  <a:pt x="31940" y="100370"/>
                </a:lnTo>
                <a:lnTo>
                  <a:pt x="31770" y="100020"/>
                </a:lnTo>
                <a:lnTo>
                  <a:pt x="31560" y="99740"/>
                </a:lnTo>
                <a:lnTo>
                  <a:pt x="31330" y="99630"/>
                </a:lnTo>
                <a:lnTo>
                  <a:pt x="30810" y="99700"/>
                </a:lnTo>
                <a:lnTo>
                  <a:pt x="30410" y="99280"/>
                </a:lnTo>
                <a:lnTo>
                  <a:pt x="30220" y="99010"/>
                </a:lnTo>
                <a:lnTo>
                  <a:pt x="30020" y="99040"/>
                </a:lnTo>
                <a:lnTo>
                  <a:pt x="29860" y="98950"/>
                </a:lnTo>
                <a:lnTo>
                  <a:pt x="29720" y="98760"/>
                </a:lnTo>
                <a:lnTo>
                  <a:pt x="29610" y="98110"/>
                </a:lnTo>
                <a:lnTo>
                  <a:pt x="29500" y="97850"/>
                </a:lnTo>
                <a:lnTo>
                  <a:pt x="29300" y="97670"/>
                </a:lnTo>
                <a:lnTo>
                  <a:pt x="29080" y="97580"/>
                </a:lnTo>
                <a:lnTo>
                  <a:pt x="29040" y="97430"/>
                </a:lnTo>
                <a:lnTo>
                  <a:pt x="29020" y="97190"/>
                </a:lnTo>
                <a:lnTo>
                  <a:pt x="29020" y="95400"/>
                </a:lnTo>
                <a:lnTo>
                  <a:pt x="29040" y="95180"/>
                </a:lnTo>
                <a:lnTo>
                  <a:pt x="29190" y="94950"/>
                </a:lnTo>
                <a:lnTo>
                  <a:pt x="29270" y="94760"/>
                </a:lnTo>
                <a:lnTo>
                  <a:pt x="29440" y="94490"/>
                </a:lnTo>
                <a:lnTo>
                  <a:pt x="29600" y="94300"/>
                </a:lnTo>
                <a:lnTo>
                  <a:pt x="29720" y="94030"/>
                </a:lnTo>
                <a:lnTo>
                  <a:pt x="29900" y="93730"/>
                </a:lnTo>
                <a:lnTo>
                  <a:pt x="29980" y="93490"/>
                </a:lnTo>
                <a:lnTo>
                  <a:pt x="29920" y="92940"/>
                </a:lnTo>
                <a:lnTo>
                  <a:pt x="30300" y="92490"/>
                </a:lnTo>
                <a:lnTo>
                  <a:pt x="30550" y="92250"/>
                </a:lnTo>
                <a:lnTo>
                  <a:pt x="30790" y="91970"/>
                </a:lnTo>
                <a:lnTo>
                  <a:pt x="31890" y="91060"/>
                </a:lnTo>
                <a:lnTo>
                  <a:pt x="32080" y="90710"/>
                </a:lnTo>
                <a:lnTo>
                  <a:pt x="32240" y="90540"/>
                </a:lnTo>
                <a:lnTo>
                  <a:pt x="32370" y="90270"/>
                </a:lnTo>
                <a:lnTo>
                  <a:pt x="32560" y="90050"/>
                </a:lnTo>
                <a:lnTo>
                  <a:pt x="32740" y="89790"/>
                </a:lnTo>
                <a:lnTo>
                  <a:pt x="32840" y="89540"/>
                </a:lnTo>
                <a:lnTo>
                  <a:pt x="32950" y="89330"/>
                </a:lnTo>
                <a:lnTo>
                  <a:pt x="33130" y="89110"/>
                </a:lnTo>
                <a:lnTo>
                  <a:pt x="33680" y="88610"/>
                </a:lnTo>
                <a:lnTo>
                  <a:pt x="33900" y="88480"/>
                </a:lnTo>
                <a:lnTo>
                  <a:pt x="34610" y="88230"/>
                </a:lnTo>
                <a:lnTo>
                  <a:pt x="35560" y="87680"/>
                </a:lnTo>
                <a:lnTo>
                  <a:pt x="35900" y="87540"/>
                </a:lnTo>
                <a:lnTo>
                  <a:pt x="36140" y="87510"/>
                </a:lnTo>
                <a:lnTo>
                  <a:pt x="36260" y="87550"/>
                </a:lnTo>
                <a:lnTo>
                  <a:pt x="36440" y="87550"/>
                </a:lnTo>
                <a:lnTo>
                  <a:pt x="37130" y="86780"/>
                </a:lnTo>
                <a:lnTo>
                  <a:pt x="38370" y="85790"/>
                </a:lnTo>
                <a:lnTo>
                  <a:pt x="39080" y="85430"/>
                </a:lnTo>
                <a:lnTo>
                  <a:pt x="39340" y="85250"/>
                </a:lnTo>
                <a:lnTo>
                  <a:pt x="39780" y="84480"/>
                </a:lnTo>
                <a:lnTo>
                  <a:pt x="40050" y="84310"/>
                </a:lnTo>
                <a:lnTo>
                  <a:pt x="40200" y="84320"/>
                </a:lnTo>
                <a:lnTo>
                  <a:pt x="40760" y="84150"/>
                </a:lnTo>
                <a:lnTo>
                  <a:pt x="40890" y="84060"/>
                </a:lnTo>
                <a:lnTo>
                  <a:pt x="40980" y="83960"/>
                </a:lnTo>
                <a:lnTo>
                  <a:pt x="41010" y="83850"/>
                </a:lnTo>
                <a:lnTo>
                  <a:pt x="41050" y="83710"/>
                </a:lnTo>
                <a:lnTo>
                  <a:pt x="41150" y="83530"/>
                </a:lnTo>
                <a:lnTo>
                  <a:pt x="41450" y="83230"/>
                </a:lnTo>
                <a:lnTo>
                  <a:pt x="41610" y="83110"/>
                </a:lnTo>
                <a:lnTo>
                  <a:pt x="41900" y="82990"/>
                </a:lnTo>
                <a:lnTo>
                  <a:pt x="42130" y="82970"/>
                </a:lnTo>
                <a:lnTo>
                  <a:pt x="42260" y="82950"/>
                </a:lnTo>
                <a:lnTo>
                  <a:pt x="42370" y="82880"/>
                </a:lnTo>
                <a:lnTo>
                  <a:pt x="42520" y="82770"/>
                </a:lnTo>
                <a:lnTo>
                  <a:pt x="42780" y="82670"/>
                </a:lnTo>
                <a:lnTo>
                  <a:pt x="42870" y="82660"/>
                </a:lnTo>
                <a:lnTo>
                  <a:pt x="42940" y="82680"/>
                </a:lnTo>
                <a:lnTo>
                  <a:pt x="42990" y="82710"/>
                </a:lnTo>
                <a:lnTo>
                  <a:pt x="43030" y="82720"/>
                </a:lnTo>
                <a:lnTo>
                  <a:pt x="43080" y="82710"/>
                </a:lnTo>
                <a:lnTo>
                  <a:pt x="43340" y="82630"/>
                </a:lnTo>
                <a:lnTo>
                  <a:pt x="43630" y="82610"/>
                </a:lnTo>
                <a:lnTo>
                  <a:pt x="43890" y="82550"/>
                </a:lnTo>
                <a:lnTo>
                  <a:pt x="44250" y="82560"/>
                </a:lnTo>
                <a:lnTo>
                  <a:pt x="44360" y="82490"/>
                </a:lnTo>
                <a:lnTo>
                  <a:pt x="44430" y="82400"/>
                </a:lnTo>
                <a:lnTo>
                  <a:pt x="44470" y="82290"/>
                </a:lnTo>
                <a:lnTo>
                  <a:pt x="44490" y="82160"/>
                </a:lnTo>
                <a:lnTo>
                  <a:pt x="44580" y="81900"/>
                </a:lnTo>
                <a:lnTo>
                  <a:pt x="44630" y="81650"/>
                </a:lnTo>
                <a:lnTo>
                  <a:pt x="44660" y="81540"/>
                </a:lnTo>
                <a:lnTo>
                  <a:pt x="44700" y="81500"/>
                </a:lnTo>
                <a:lnTo>
                  <a:pt x="45070" y="81380"/>
                </a:lnTo>
                <a:lnTo>
                  <a:pt x="45500" y="81120"/>
                </a:lnTo>
                <a:lnTo>
                  <a:pt x="45530" y="80940"/>
                </a:lnTo>
                <a:lnTo>
                  <a:pt x="45560" y="80830"/>
                </a:lnTo>
                <a:lnTo>
                  <a:pt x="45720" y="80630"/>
                </a:lnTo>
                <a:lnTo>
                  <a:pt x="45890" y="80380"/>
                </a:lnTo>
                <a:lnTo>
                  <a:pt x="46030" y="80260"/>
                </a:lnTo>
                <a:lnTo>
                  <a:pt x="46240" y="80110"/>
                </a:lnTo>
                <a:lnTo>
                  <a:pt x="46340" y="80080"/>
                </a:lnTo>
                <a:lnTo>
                  <a:pt x="46550" y="80060"/>
                </a:lnTo>
                <a:lnTo>
                  <a:pt x="46680" y="80010"/>
                </a:lnTo>
                <a:lnTo>
                  <a:pt x="46860" y="79920"/>
                </a:lnTo>
                <a:lnTo>
                  <a:pt x="47070" y="79740"/>
                </a:lnTo>
                <a:lnTo>
                  <a:pt x="47250" y="79350"/>
                </a:lnTo>
                <a:lnTo>
                  <a:pt x="47570" y="79100"/>
                </a:lnTo>
                <a:lnTo>
                  <a:pt x="47650" y="79000"/>
                </a:lnTo>
                <a:lnTo>
                  <a:pt x="47720" y="78860"/>
                </a:lnTo>
                <a:lnTo>
                  <a:pt x="47870" y="78710"/>
                </a:lnTo>
                <a:lnTo>
                  <a:pt x="47940" y="78620"/>
                </a:lnTo>
                <a:lnTo>
                  <a:pt x="48010" y="78470"/>
                </a:lnTo>
                <a:lnTo>
                  <a:pt x="48110" y="78360"/>
                </a:lnTo>
                <a:lnTo>
                  <a:pt x="48540" y="78020"/>
                </a:lnTo>
                <a:lnTo>
                  <a:pt x="48900" y="77700"/>
                </a:lnTo>
                <a:lnTo>
                  <a:pt x="49110" y="77600"/>
                </a:lnTo>
                <a:lnTo>
                  <a:pt x="49240" y="77570"/>
                </a:lnTo>
                <a:lnTo>
                  <a:pt x="49420" y="77490"/>
                </a:lnTo>
                <a:lnTo>
                  <a:pt x="49510" y="77400"/>
                </a:lnTo>
                <a:lnTo>
                  <a:pt x="49550" y="77280"/>
                </a:lnTo>
                <a:lnTo>
                  <a:pt x="49570" y="77180"/>
                </a:lnTo>
                <a:lnTo>
                  <a:pt x="49670" y="76990"/>
                </a:lnTo>
                <a:lnTo>
                  <a:pt x="49710" y="76880"/>
                </a:lnTo>
                <a:lnTo>
                  <a:pt x="49740" y="76790"/>
                </a:lnTo>
                <a:lnTo>
                  <a:pt x="49780" y="76600"/>
                </a:lnTo>
                <a:lnTo>
                  <a:pt x="49980" y="76550"/>
                </a:lnTo>
                <a:lnTo>
                  <a:pt x="50100" y="76470"/>
                </a:lnTo>
                <a:lnTo>
                  <a:pt x="50240" y="76360"/>
                </a:lnTo>
                <a:lnTo>
                  <a:pt x="50560" y="75960"/>
                </a:lnTo>
                <a:lnTo>
                  <a:pt x="50660" y="75760"/>
                </a:lnTo>
                <a:lnTo>
                  <a:pt x="50850" y="75220"/>
                </a:lnTo>
                <a:lnTo>
                  <a:pt x="50870" y="75080"/>
                </a:lnTo>
                <a:lnTo>
                  <a:pt x="50890" y="74990"/>
                </a:lnTo>
                <a:lnTo>
                  <a:pt x="50950" y="74940"/>
                </a:lnTo>
                <a:lnTo>
                  <a:pt x="51020" y="74920"/>
                </a:lnTo>
                <a:lnTo>
                  <a:pt x="51100" y="74920"/>
                </a:lnTo>
                <a:lnTo>
                  <a:pt x="51180" y="74930"/>
                </a:lnTo>
                <a:lnTo>
                  <a:pt x="51230" y="74960"/>
                </a:lnTo>
                <a:lnTo>
                  <a:pt x="51340" y="7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