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 of Plenty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Bay of Plent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6470" y="45180"/>
                </a:moveTo>
                <a:lnTo>
                  <a:pt x="76410" y="45030"/>
                </a:lnTo>
                <a:lnTo>
                  <a:pt x="76390" y="44290"/>
                </a:lnTo>
                <a:lnTo>
                  <a:pt x="77130" y="43070"/>
                </a:lnTo>
                <a:lnTo>
                  <a:pt x="77270" y="42800"/>
                </a:lnTo>
                <a:lnTo>
                  <a:pt x="77370" y="42610"/>
                </a:lnTo>
                <a:lnTo>
                  <a:pt x="77490" y="42350"/>
                </a:lnTo>
                <a:lnTo>
                  <a:pt x="77580" y="42210"/>
                </a:lnTo>
                <a:lnTo>
                  <a:pt x="77680" y="42030"/>
                </a:lnTo>
                <a:lnTo>
                  <a:pt x="77870" y="41800"/>
                </a:lnTo>
                <a:lnTo>
                  <a:pt x="78010" y="41550"/>
                </a:lnTo>
                <a:lnTo>
                  <a:pt x="78170" y="40840"/>
                </a:lnTo>
                <a:lnTo>
                  <a:pt x="78110" y="40480"/>
                </a:lnTo>
                <a:lnTo>
                  <a:pt x="77920" y="40310"/>
                </a:lnTo>
                <a:lnTo>
                  <a:pt x="76840" y="39830"/>
                </a:lnTo>
                <a:lnTo>
                  <a:pt x="76760" y="39720"/>
                </a:lnTo>
                <a:lnTo>
                  <a:pt x="76690" y="39570"/>
                </a:lnTo>
                <a:lnTo>
                  <a:pt x="76570" y="39370"/>
                </a:lnTo>
                <a:lnTo>
                  <a:pt x="76480" y="39120"/>
                </a:lnTo>
                <a:lnTo>
                  <a:pt x="76310" y="38960"/>
                </a:lnTo>
                <a:lnTo>
                  <a:pt x="76210" y="38860"/>
                </a:lnTo>
                <a:lnTo>
                  <a:pt x="76040" y="38720"/>
                </a:lnTo>
                <a:lnTo>
                  <a:pt x="75640" y="38710"/>
                </a:lnTo>
                <a:lnTo>
                  <a:pt x="75300" y="38420"/>
                </a:lnTo>
                <a:lnTo>
                  <a:pt x="75190" y="37900"/>
                </a:lnTo>
                <a:lnTo>
                  <a:pt x="75200" y="37520"/>
                </a:lnTo>
                <a:lnTo>
                  <a:pt x="75040" y="37360"/>
                </a:lnTo>
                <a:lnTo>
                  <a:pt x="74950" y="37110"/>
                </a:lnTo>
                <a:lnTo>
                  <a:pt x="74720" y="37010"/>
                </a:lnTo>
                <a:lnTo>
                  <a:pt x="74600" y="36990"/>
                </a:lnTo>
                <a:lnTo>
                  <a:pt x="74490" y="36970"/>
                </a:lnTo>
                <a:lnTo>
                  <a:pt x="74410" y="36820"/>
                </a:lnTo>
                <a:lnTo>
                  <a:pt x="74300" y="36440"/>
                </a:lnTo>
                <a:lnTo>
                  <a:pt x="74360" y="36240"/>
                </a:lnTo>
                <a:lnTo>
                  <a:pt x="74360" y="36040"/>
                </a:lnTo>
                <a:lnTo>
                  <a:pt x="74170" y="35800"/>
                </a:lnTo>
                <a:lnTo>
                  <a:pt x="74120" y="35690"/>
                </a:lnTo>
                <a:lnTo>
                  <a:pt x="74030" y="34970"/>
                </a:lnTo>
                <a:lnTo>
                  <a:pt x="73780" y="34340"/>
                </a:lnTo>
                <a:lnTo>
                  <a:pt x="73600" y="34060"/>
                </a:lnTo>
                <a:lnTo>
                  <a:pt x="73460" y="33750"/>
                </a:lnTo>
                <a:lnTo>
                  <a:pt x="73460" y="33480"/>
                </a:lnTo>
                <a:lnTo>
                  <a:pt x="73340" y="33240"/>
                </a:lnTo>
                <a:lnTo>
                  <a:pt x="73360" y="33030"/>
                </a:lnTo>
                <a:lnTo>
                  <a:pt x="73410" y="32890"/>
                </a:lnTo>
                <a:lnTo>
                  <a:pt x="73340" y="32720"/>
                </a:lnTo>
                <a:lnTo>
                  <a:pt x="73240" y="32610"/>
                </a:lnTo>
                <a:lnTo>
                  <a:pt x="73300" y="32470"/>
                </a:lnTo>
                <a:lnTo>
                  <a:pt x="73380" y="32350"/>
                </a:lnTo>
                <a:lnTo>
                  <a:pt x="73590" y="32470"/>
                </a:lnTo>
                <a:lnTo>
                  <a:pt x="73820" y="32540"/>
                </a:lnTo>
                <a:lnTo>
                  <a:pt x="73840" y="32420"/>
                </a:lnTo>
                <a:lnTo>
                  <a:pt x="73670" y="32280"/>
                </a:lnTo>
                <a:lnTo>
                  <a:pt x="73700" y="32120"/>
                </a:lnTo>
                <a:lnTo>
                  <a:pt x="73830" y="32060"/>
                </a:lnTo>
                <a:lnTo>
                  <a:pt x="73980" y="31820"/>
                </a:lnTo>
                <a:lnTo>
                  <a:pt x="74010" y="31490"/>
                </a:lnTo>
                <a:lnTo>
                  <a:pt x="74300" y="31380"/>
                </a:lnTo>
                <a:lnTo>
                  <a:pt x="74310" y="31450"/>
                </a:lnTo>
                <a:lnTo>
                  <a:pt x="74440" y="31730"/>
                </a:lnTo>
                <a:lnTo>
                  <a:pt x="74470" y="31860"/>
                </a:lnTo>
                <a:lnTo>
                  <a:pt x="74490" y="31920"/>
                </a:lnTo>
                <a:lnTo>
                  <a:pt x="74590" y="32000"/>
                </a:lnTo>
                <a:lnTo>
                  <a:pt x="74620" y="32080"/>
                </a:lnTo>
                <a:lnTo>
                  <a:pt x="74620" y="32190"/>
                </a:lnTo>
                <a:lnTo>
                  <a:pt x="74580" y="32180"/>
                </a:lnTo>
                <a:lnTo>
                  <a:pt x="74530" y="32120"/>
                </a:lnTo>
                <a:lnTo>
                  <a:pt x="74470" y="32140"/>
                </a:lnTo>
                <a:lnTo>
                  <a:pt x="74410" y="32280"/>
                </a:lnTo>
                <a:lnTo>
                  <a:pt x="74480" y="32330"/>
                </a:lnTo>
                <a:lnTo>
                  <a:pt x="74770" y="32380"/>
                </a:lnTo>
                <a:lnTo>
                  <a:pt x="74880" y="32430"/>
                </a:lnTo>
                <a:lnTo>
                  <a:pt x="75010" y="32510"/>
                </a:lnTo>
                <a:lnTo>
                  <a:pt x="75130" y="32610"/>
                </a:lnTo>
                <a:lnTo>
                  <a:pt x="75220" y="32710"/>
                </a:lnTo>
                <a:lnTo>
                  <a:pt x="75300" y="32830"/>
                </a:lnTo>
                <a:lnTo>
                  <a:pt x="75410" y="33090"/>
                </a:lnTo>
                <a:lnTo>
                  <a:pt x="75470" y="33200"/>
                </a:lnTo>
                <a:lnTo>
                  <a:pt x="75670" y="33390"/>
                </a:lnTo>
                <a:lnTo>
                  <a:pt x="75750" y="33500"/>
                </a:lnTo>
                <a:lnTo>
                  <a:pt x="75780" y="33660"/>
                </a:lnTo>
                <a:lnTo>
                  <a:pt x="75530" y="33460"/>
                </a:lnTo>
                <a:lnTo>
                  <a:pt x="75440" y="33410"/>
                </a:lnTo>
                <a:lnTo>
                  <a:pt x="75340" y="33400"/>
                </a:lnTo>
                <a:lnTo>
                  <a:pt x="75230" y="33420"/>
                </a:lnTo>
                <a:lnTo>
                  <a:pt x="75120" y="33400"/>
                </a:lnTo>
                <a:lnTo>
                  <a:pt x="75010" y="33290"/>
                </a:lnTo>
                <a:lnTo>
                  <a:pt x="75080" y="33250"/>
                </a:lnTo>
                <a:lnTo>
                  <a:pt x="75300" y="33170"/>
                </a:lnTo>
                <a:lnTo>
                  <a:pt x="75050" y="33000"/>
                </a:lnTo>
                <a:lnTo>
                  <a:pt x="74940" y="32890"/>
                </a:lnTo>
                <a:lnTo>
                  <a:pt x="74840" y="32770"/>
                </a:lnTo>
                <a:lnTo>
                  <a:pt x="74700" y="32680"/>
                </a:lnTo>
                <a:lnTo>
                  <a:pt x="74520" y="32680"/>
                </a:lnTo>
                <a:lnTo>
                  <a:pt x="74190" y="32740"/>
                </a:lnTo>
                <a:lnTo>
                  <a:pt x="74230" y="32790"/>
                </a:lnTo>
                <a:lnTo>
                  <a:pt x="74290" y="32890"/>
                </a:lnTo>
                <a:lnTo>
                  <a:pt x="74330" y="32930"/>
                </a:lnTo>
                <a:lnTo>
                  <a:pt x="74300" y="32980"/>
                </a:lnTo>
                <a:lnTo>
                  <a:pt x="74280" y="33040"/>
                </a:lnTo>
                <a:lnTo>
                  <a:pt x="74270" y="33110"/>
                </a:lnTo>
                <a:lnTo>
                  <a:pt x="74280" y="33170"/>
                </a:lnTo>
                <a:lnTo>
                  <a:pt x="74330" y="33240"/>
                </a:lnTo>
                <a:lnTo>
                  <a:pt x="74370" y="33250"/>
                </a:lnTo>
                <a:lnTo>
                  <a:pt x="74410" y="33230"/>
                </a:lnTo>
                <a:lnTo>
                  <a:pt x="74430" y="33230"/>
                </a:lnTo>
                <a:lnTo>
                  <a:pt x="74470" y="33260"/>
                </a:lnTo>
                <a:lnTo>
                  <a:pt x="74540" y="33270"/>
                </a:lnTo>
                <a:lnTo>
                  <a:pt x="74570" y="33290"/>
                </a:lnTo>
                <a:lnTo>
                  <a:pt x="74580" y="33340"/>
                </a:lnTo>
                <a:lnTo>
                  <a:pt x="74560" y="33390"/>
                </a:lnTo>
                <a:lnTo>
                  <a:pt x="74540" y="33440"/>
                </a:lnTo>
                <a:lnTo>
                  <a:pt x="74520" y="33470"/>
                </a:lnTo>
                <a:lnTo>
                  <a:pt x="74560" y="33670"/>
                </a:lnTo>
                <a:lnTo>
                  <a:pt x="74570" y="33720"/>
                </a:lnTo>
                <a:lnTo>
                  <a:pt x="74600" y="33760"/>
                </a:lnTo>
                <a:lnTo>
                  <a:pt x="74640" y="33780"/>
                </a:lnTo>
                <a:lnTo>
                  <a:pt x="74770" y="33780"/>
                </a:lnTo>
                <a:lnTo>
                  <a:pt x="74820" y="33760"/>
                </a:lnTo>
                <a:lnTo>
                  <a:pt x="74860" y="33720"/>
                </a:lnTo>
                <a:lnTo>
                  <a:pt x="74890" y="33670"/>
                </a:lnTo>
                <a:lnTo>
                  <a:pt x="74910" y="33660"/>
                </a:lnTo>
                <a:lnTo>
                  <a:pt x="75040" y="33720"/>
                </a:lnTo>
                <a:lnTo>
                  <a:pt x="75090" y="33830"/>
                </a:lnTo>
                <a:lnTo>
                  <a:pt x="75130" y="33960"/>
                </a:lnTo>
                <a:lnTo>
                  <a:pt x="75200" y="34090"/>
                </a:lnTo>
                <a:lnTo>
                  <a:pt x="75310" y="34010"/>
                </a:lnTo>
                <a:lnTo>
                  <a:pt x="75380" y="34060"/>
                </a:lnTo>
                <a:lnTo>
                  <a:pt x="75440" y="34160"/>
                </a:lnTo>
                <a:lnTo>
                  <a:pt x="75520" y="34210"/>
                </a:lnTo>
                <a:lnTo>
                  <a:pt x="75620" y="34160"/>
                </a:lnTo>
                <a:lnTo>
                  <a:pt x="75650" y="34070"/>
                </a:lnTo>
                <a:lnTo>
                  <a:pt x="75700" y="34000"/>
                </a:lnTo>
                <a:lnTo>
                  <a:pt x="75830" y="34020"/>
                </a:lnTo>
                <a:lnTo>
                  <a:pt x="75930" y="34080"/>
                </a:lnTo>
                <a:lnTo>
                  <a:pt x="75970" y="34160"/>
                </a:lnTo>
                <a:lnTo>
                  <a:pt x="75980" y="34270"/>
                </a:lnTo>
                <a:lnTo>
                  <a:pt x="75980" y="34420"/>
                </a:lnTo>
                <a:lnTo>
                  <a:pt x="76010" y="34500"/>
                </a:lnTo>
                <a:lnTo>
                  <a:pt x="76100" y="34500"/>
                </a:lnTo>
                <a:lnTo>
                  <a:pt x="76210" y="34470"/>
                </a:lnTo>
                <a:lnTo>
                  <a:pt x="76320" y="34450"/>
                </a:lnTo>
                <a:lnTo>
                  <a:pt x="76220" y="34020"/>
                </a:lnTo>
                <a:lnTo>
                  <a:pt x="76060" y="33760"/>
                </a:lnTo>
                <a:lnTo>
                  <a:pt x="76020" y="33630"/>
                </a:lnTo>
                <a:lnTo>
                  <a:pt x="76120" y="33600"/>
                </a:lnTo>
                <a:lnTo>
                  <a:pt x="76260" y="33720"/>
                </a:lnTo>
                <a:lnTo>
                  <a:pt x="76510" y="34170"/>
                </a:lnTo>
                <a:lnTo>
                  <a:pt x="76680" y="34270"/>
                </a:lnTo>
                <a:lnTo>
                  <a:pt x="76870" y="34320"/>
                </a:lnTo>
                <a:lnTo>
                  <a:pt x="77300" y="34530"/>
                </a:lnTo>
                <a:lnTo>
                  <a:pt x="77500" y="34580"/>
                </a:lnTo>
                <a:lnTo>
                  <a:pt x="77580" y="34610"/>
                </a:lnTo>
                <a:lnTo>
                  <a:pt x="77750" y="34780"/>
                </a:lnTo>
                <a:lnTo>
                  <a:pt x="77840" y="34820"/>
                </a:lnTo>
                <a:lnTo>
                  <a:pt x="78050" y="34820"/>
                </a:lnTo>
                <a:lnTo>
                  <a:pt x="78080" y="34850"/>
                </a:lnTo>
                <a:lnTo>
                  <a:pt x="78120" y="34910"/>
                </a:lnTo>
                <a:lnTo>
                  <a:pt x="78160" y="34940"/>
                </a:lnTo>
                <a:lnTo>
                  <a:pt x="78250" y="34880"/>
                </a:lnTo>
                <a:lnTo>
                  <a:pt x="79660" y="35910"/>
                </a:lnTo>
                <a:lnTo>
                  <a:pt x="79940" y="36050"/>
                </a:lnTo>
                <a:lnTo>
                  <a:pt x="80390" y="36120"/>
                </a:lnTo>
                <a:lnTo>
                  <a:pt x="80810" y="36290"/>
                </a:lnTo>
                <a:lnTo>
                  <a:pt x="81300" y="36360"/>
                </a:lnTo>
                <a:lnTo>
                  <a:pt x="81680" y="36610"/>
                </a:lnTo>
                <a:lnTo>
                  <a:pt x="82340" y="36700"/>
                </a:lnTo>
                <a:lnTo>
                  <a:pt x="82600" y="36840"/>
                </a:lnTo>
                <a:lnTo>
                  <a:pt x="82190" y="36840"/>
                </a:lnTo>
                <a:lnTo>
                  <a:pt x="82110" y="36870"/>
                </a:lnTo>
                <a:lnTo>
                  <a:pt x="82150" y="36930"/>
                </a:lnTo>
                <a:lnTo>
                  <a:pt x="82480" y="37160"/>
                </a:lnTo>
                <a:lnTo>
                  <a:pt x="82570" y="37200"/>
                </a:lnTo>
                <a:lnTo>
                  <a:pt x="82670" y="37220"/>
                </a:lnTo>
                <a:lnTo>
                  <a:pt x="82760" y="37170"/>
                </a:lnTo>
                <a:lnTo>
                  <a:pt x="82780" y="37060"/>
                </a:lnTo>
                <a:lnTo>
                  <a:pt x="82750" y="36940"/>
                </a:lnTo>
                <a:lnTo>
                  <a:pt x="82700" y="36840"/>
                </a:lnTo>
                <a:lnTo>
                  <a:pt x="82820" y="36810"/>
                </a:lnTo>
                <a:lnTo>
                  <a:pt x="82890" y="36860"/>
                </a:lnTo>
                <a:lnTo>
                  <a:pt x="82950" y="36920"/>
                </a:lnTo>
                <a:lnTo>
                  <a:pt x="83040" y="36970"/>
                </a:lnTo>
                <a:lnTo>
                  <a:pt x="83500" y="36970"/>
                </a:lnTo>
                <a:lnTo>
                  <a:pt x="83520" y="36990"/>
                </a:lnTo>
                <a:lnTo>
                  <a:pt x="83590" y="37120"/>
                </a:lnTo>
                <a:lnTo>
                  <a:pt x="83640" y="37150"/>
                </a:lnTo>
                <a:lnTo>
                  <a:pt x="83670" y="37130"/>
                </a:lnTo>
                <a:lnTo>
                  <a:pt x="83700" y="37100"/>
                </a:lnTo>
                <a:lnTo>
                  <a:pt x="83740" y="37090"/>
                </a:lnTo>
                <a:lnTo>
                  <a:pt x="83770" y="37060"/>
                </a:lnTo>
                <a:lnTo>
                  <a:pt x="83760" y="37000"/>
                </a:lnTo>
                <a:lnTo>
                  <a:pt x="83760" y="36930"/>
                </a:lnTo>
                <a:lnTo>
                  <a:pt x="83810" y="36910"/>
                </a:lnTo>
                <a:lnTo>
                  <a:pt x="83890" y="36900"/>
                </a:lnTo>
                <a:lnTo>
                  <a:pt x="84100" y="36840"/>
                </a:lnTo>
                <a:lnTo>
                  <a:pt x="84730" y="36800"/>
                </a:lnTo>
                <a:lnTo>
                  <a:pt x="84900" y="36690"/>
                </a:lnTo>
                <a:lnTo>
                  <a:pt x="85030" y="36580"/>
                </a:lnTo>
                <a:lnTo>
                  <a:pt x="85580" y="36240"/>
                </a:lnTo>
                <a:lnTo>
                  <a:pt x="85790" y="36050"/>
                </a:lnTo>
                <a:lnTo>
                  <a:pt x="85870" y="35950"/>
                </a:lnTo>
                <a:lnTo>
                  <a:pt x="85890" y="35870"/>
                </a:lnTo>
                <a:lnTo>
                  <a:pt x="85890" y="35650"/>
                </a:lnTo>
                <a:lnTo>
                  <a:pt x="86010" y="35430"/>
                </a:lnTo>
                <a:lnTo>
                  <a:pt x="86030" y="35340"/>
                </a:lnTo>
                <a:lnTo>
                  <a:pt x="86080" y="35290"/>
                </a:lnTo>
                <a:lnTo>
                  <a:pt x="86370" y="35120"/>
                </a:lnTo>
                <a:lnTo>
                  <a:pt x="86480" y="34970"/>
                </a:lnTo>
                <a:lnTo>
                  <a:pt x="86560" y="34640"/>
                </a:lnTo>
                <a:lnTo>
                  <a:pt x="86640" y="34480"/>
                </a:lnTo>
                <a:lnTo>
                  <a:pt x="86750" y="34360"/>
                </a:lnTo>
                <a:lnTo>
                  <a:pt x="86790" y="34280"/>
                </a:lnTo>
                <a:lnTo>
                  <a:pt x="86810" y="34180"/>
                </a:lnTo>
                <a:lnTo>
                  <a:pt x="86860" y="34110"/>
                </a:lnTo>
                <a:lnTo>
                  <a:pt x="87560" y="33910"/>
                </a:lnTo>
                <a:lnTo>
                  <a:pt x="87710" y="33900"/>
                </a:lnTo>
                <a:lnTo>
                  <a:pt x="87830" y="33860"/>
                </a:lnTo>
                <a:lnTo>
                  <a:pt x="87930" y="33760"/>
                </a:lnTo>
                <a:lnTo>
                  <a:pt x="88090" y="33500"/>
                </a:lnTo>
                <a:lnTo>
                  <a:pt x="88200" y="33440"/>
                </a:lnTo>
                <a:lnTo>
                  <a:pt x="88520" y="33410"/>
                </a:lnTo>
                <a:lnTo>
                  <a:pt x="88650" y="33350"/>
                </a:lnTo>
                <a:lnTo>
                  <a:pt x="88740" y="33250"/>
                </a:lnTo>
                <a:lnTo>
                  <a:pt x="88770" y="33160"/>
                </a:lnTo>
                <a:lnTo>
                  <a:pt x="88730" y="33070"/>
                </a:lnTo>
                <a:lnTo>
                  <a:pt x="88650" y="32930"/>
                </a:lnTo>
                <a:lnTo>
                  <a:pt x="88930" y="32980"/>
                </a:lnTo>
                <a:lnTo>
                  <a:pt x="89250" y="33000"/>
                </a:lnTo>
                <a:lnTo>
                  <a:pt x="89250" y="33150"/>
                </a:lnTo>
                <a:lnTo>
                  <a:pt x="89110" y="33370"/>
                </a:lnTo>
                <a:lnTo>
                  <a:pt x="88700" y="33500"/>
                </a:lnTo>
                <a:lnTo>
                  <a:pt x="88550" y="33580"/>
                </a:lnTo>
                <a:lnTo>
                  <a:pt x="88530" y="33680"/>
                </a:lnTo>
                <a:lnTo>
                  <a:pt x="88570" y="33760"/>
                </a:lnTo>
                <a:lnTo>
                  <a:pt x="88640" y="34020"/>
                </a:lnTo>
                <a:lnTo>
                  <a:pt x="88630" y="34310"/>
                </a:lnTo>
                <a:lnTo>
                  <a:pt x="88570" y="34490"/>
                </a:lnTo>
                <a:lnTo>
                  <a:pt x="88550" y="34690"/>
                </a:lnTo>
                <a:lnTo>
                  <a:pt x="88710" y="34830"/>
                </a:lnTo>
                <a:lnTo>
                  <a:pt x="88890" y="34670"/>
                </a:lnTo>
                <a:lnTo>
                  <a:pt x="89050" y="34680"/>
                </a:lnTo>
                <a:lnTo>
                  <a:pt x="89120" y="34870"/>
                </a:lnTo>
                <a:lnTo>
                  <a:pt x="88930" y="35210"/>
                </a:lnTo>
                <a:lnTo>
                  <a:pt x="88660" y="35470"/>
                </a:lnTo>
                <a:lnTo>
                  <a:pt x="88290" y="36170"/>
                </a:lnTo>
                <a:lnTo>
                  <a:pt x="87890" y="37580"/>
                </a:lnTo>
                <a:lnTo>
                  <a:pt x="87600" y="37970"/>
                </a:lnTo>
                <a:lnTo>
                  <a:pt x="87300" y="37780"/>
                </a:lnTo>
                <a:lnTo>
                  <a:pt x="87020" y="37550"/>
                </a:lnTo>
                <a:lnTo>
                  <a:pt x="86760" y="37270"/>
                </a:lnTo>
                <a:lnTo>
                  <a:pt x="86510" y="37200"/>
                </a:lnTo>
                <a:lnTo>
                  <a:pt x="86430" y="37270"/>
                </a:lnTo>
                <a:lnTo>
                  <a:pt x="86510" y="37480"/>
                </a:lnTo>
                <a:lnTo>
                  <a:pt x="86510" y="37830"/>
                </a:lnTo>
                <a:lnTo>
                  <a:pt x="86480" y="38030"/>
                </a:lnTo>
                <a:lnTo>
                  <a:pt x="86330" y="38200"/>
                </a:lnTo>
                <a:lnTo>
                  <a:pt x="86300" y="38310"/>
                </a:lnTo>
                <a:lnTo>
                  <a:pt x="86250" y="38410"/>
                </a:lnTo>
                <a:lnTo>
                  <a:pt x="86160" y="38480"/>
                </a:lnTo>
                <a:lnTo>
                  <a:pt x="86050" y="38530"/>
                </a:lnTo>
                <a:lnTo>
                  <a:pt x="85890" y="38690"/>
                </a:lnTo>
                <a:lnTo>
                  <a:pt x="85720" y="38830"/>
                </a:lnTo>
                <a:lnTo>
                  <a:pt x="85530" y="38920"/>
                </a:lnTo>
                <a:lnTo>
                  <a:pt x="85330" y="38940"/>
                </a:lnTo>
                <a:lnTo>
                  <a:pt x="85160" y="39020"/>
                </a:lnTo>
                <a:lnTo>
                  <a:pt x="85090" y="39160"/>
                </a:lnTo>
                <a:lnTo>
                  <a:pt x="85140" y="39320"/>
                </a:lnTo>
                <a:lnTo>
                  <a:pt x="85110" y="39640"/>
                </a:lnTo>
                <a:lnTo>
                  <a:pt x="84970" y="39930"/>
                </a:lnTo>
                <a:lnTo>
                  <a:pt x="84700" y="40180"/>
                </a:lnTo>
                <a:lnTo>
                  <a:pt x="83840" y="40530"/>
                </a:lnTo>
                <a:lnTo>
                  <a:pt x="83370" y="40870"/>
                </a:lnTo>
                <a:lnTo>
                  <a:pt x="83380" y="41160"/>
                </a:lnTo>
                <a:lnTo>
                  <a:pt x="83450" y="41480"/>
                </a:lnTo>
                <a:lnTo>
                  <a:pt x="82930" y="42050"/>
                </a:lnTo>
                <a:lnTo>
                  <a:pt x="82870" y="42130"/>
                </a:lnTo>
                <a:lnTo>
                  <a:pt x="82820" y="42230"/>
                </a:lnTo>
                <a:lnTo>
                  <a:pt x="82480" y="42350"/>
                </a:lnTo>
                <a:lnTo>
                  <a:pt x="82380" y="42520"/>
                </a:lnTo>
                <a:lnTo>
                  <a:pt x="82250" y="42590"/>
                </a:lnTo>
                <a:lnTo>
                  <a:pt x="82190" y="42560"/>
                </a:lnTo>
                <a:lnTo>
                  <a:pt x="82110" y="42590"/>
                </a:lnTo>
                <a:lnTo>
                  <a:pt x="81970" y="42690"/>
                </a:lnTo>
                <a:lnTo>
                  <a:pt x="81850" y="42830"/>
                </a:lnTo>
                <a:lnTo>
                  <a:pt x="81800" y="42970"/>
                </a:lnTo>
                <a:lnTo>
                  <a:pt x="81740" y="43090"/>
                </a:lnTo>
                <a:lnTo>
                  <a:pt x="81650" y="43220"/>
                </a:lnTo>
                <a:lnTo>
                  <a:pt x="81530" y="43350"/>
                </a:lnTo>
                <a:lnTo>
                  <a:pt x="81350" y="43340"/>
                </a:lnTo>
                <a:lnTo>
                  <a:pt x="81160" y="43300"/>
                </a:lnTo>
                <a:lnTo>
                  <a:pt x="80750" y="43060"/>
                </a:lnTo>
                <a:lnTo>
                  <a:pt x="80150" y="43220"/>
                </a:lnTo>
                <a:lnTo>
                  <a:pt x="79970" y="43320"/>
                </a:lnTo>
                <a:lnTo>
                  <a:pt x="79760" y="43470"/>
                </a:lnTo>
                <a:lnTo>
                  <a:pt x="79620" y="43680"/>
                </a:lnTo>
                <a:lnTo>
                  <a:pt x="79630" y="44140"/>
                </a:lnTo>
                <a:lnTo>
                  <a:pt x="79580" y="44220"/>
                </a:lnTo>
                <a:lnTo>
                  <a:pt x="79540" y="44320"/>
                </a:lnTo>
                <a:lnTo>
                  <a:pt x="79570" y="44610"/>
                </a:lnTo>
                <a:lnTo>
                  <a:pt x="79540" y="44660"/>
                </a:lnTo>
                <a:lnTo>
                  <a:pt x="79490" y="44690"/>
                </a:lnTo>
                <a:lnTo>
                  <a:pt x="79360" y="44660"/>
                </a:lnTo>
                <a:lnTo>
                  <a:pt x="78970" y="44490"/>
                </a:lnTo>
                <a:lnTo>
                  <a:pt x="78680" y="44370"/>
                </a:lnTo>
                <a:lnTo>
                  <a:pt x="78460" y="44270"/>
                </a:lnTo>
                <a:lnTo>
                  <a:pt x="78330" y="44270"/>
                </a:lnTo>
                <a:lnTo>
                  <a:pt x="78280" y="44380"/>
                </a:lnTo>
                <a:lnTo>
                  <a:pt x="78240" y="44510"/>
                </a:lnTo>
                <a:lnTo>
                  <a:pt x="78070" y="44960"/>
                </a:lnTo>
                <a:lnTo>
                  <a:pt x="77880" y="45310"/>
                </a:lnTo>
                <a:lnTo>
                  <a:pt x="77790" y="45740"/>
                </a:lnTo>
                <a:lnTo>
                  <a:pt x="77800" y="45930"/>
                </a:lnTo>
                <a:lnTo>
                  <a:pt x="77740" y="45980"/>
                </a:lnTo>
                <a:lnTo>
                  <a:pt x="77650" y="46010"/>
                </a:lnTo>
                <a:lnTo>
                  <a:pt x="77500" y="45990"/>
                </a:lnTo>
                <a:lnTo>
                  <a:pt x="77390" y="45920"/>
                </a:lnTo>
                <a:lnTo>
                  <a:pt x="77030" y="45670"/>
                </a:lnTo>
                <a:lnTo>
                  <a:pt x="76760" y="45180"/>
                </a:lnTo>
                <a:lnTo>
                  <a:pt x="76470" y="4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